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</p:sldMasterIdLst>
  <p:sldIdLst>
    <p:sldId id="281" r:id="rId2"/>
    <p:sldId id="287" r:id="rId3"/>
    <p:sldId id="286" r:id="rId4"/>
    <p:sldId id="313" r:id="rId5"/>
    <p:sldId id="314" r:id="rId6"/>
    <p:sldId id="321" r:id="rId7"/>
    <p:sldId id="288" r:id="rId8"/>
    <p:sldId id="312" r:id="rId9"/>
    <p:sldId id="317" r:id="rId10"/>
    <p:sldId id="319" r:id="rId11"/>
    <p:sldId id="320" r:id="rId12"/>
    <p:sldId id="316" r:id="rId13"/>
    <p:sldId id="323" r:id="rId14"/>
    <p:sldId id="315" r:id="rId15"/>
    <p:sldId id="310" r:id="rId16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Gaišs stils 3 - izcēlum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5FCD1-81F5-4492-8A4E-8691CF4E64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23FBF792-750D-441D-80EA-A6FBE47AC3AE}">
      <dgm:prSet phldrT="[Teksts]"/>
      <dgm:spPr/>
      <dgm:t>
        <a:bodyPr/>
        <a:lstStyle/>
        <a:p>
          <a:r>
            <a:rPr lang="lv-LV" dirty="0"/>
            <a:t>Sasniedzamie rezultāti no standarta, programmas</a:t>
          </a:r>
        </a:p>
      </dgm:t>
    </dgm:pt>
    <dgm:pt modelId="{02197A69-62D6-4832-966B-06330C2B77AC}" type="parTrans" cxnId="{044910E7-DE9D-473E-AD80-26C18FC2B769}">
      <dgm:prSet/>
      <dgm:spPr/>
      <dgm:t>
        <a:bodyPr/>
        <a:lstStyle/>
        <a:p>
          <a:endParaRPr lang="lv-LV"/>
        </a:p>
      </dgm:t>
    </dgm:pt>
    <dgm:pt modelId="{9F0AB133-4B8D-46BB-BEE1-FAF93C2C7332}" type="sibTrans" cxnId="{044910E7-DE9D-473E-AD80-26C18FC2B769}">
      <dgm:prSet/>
      <dgm:spPr/>
      <dgm:t>
        <a:bodyPr/>
        <a:lstStyle/>
        <a:p>
          <a:endParaRPr lang="lv-LV"/>
        </a:p>
      </dgm:t>
    </dgm:pt>
    <dgm:pt modelId="{E8FFD21E-ADBC-40C8-9835-DC1DFC0BC9FE}">
      <dgm:prSet phldrT="[Teksts]"/>
      <dgm:spPr/>
      <dgm:t>
        <a:bodyPr/>
        <a:lstStyle/>
        <a:p>
          <a:r>
            <a:rPr lang="lv-LV" dirty="0"/>
            <a:t>Vērtēšanas indikatori (formulē no SR)</a:t>
          </a:r>
        </a:p>
      </dgm:t>
    </dgm:pt>
    <dgm:pt modelId="{D924EB6E-82E8-4C9D-AE9D-845DF15352FE}" type="parTrans" cxnId="{57AD0E03-C7BF-4BC1-B380-D1FE8A7E6D38}">
      <dgm:prSet/>
      <dgm:spPr/>
      <dgm:t>
        <a:bodyPr/>
        <a:lstStyle/>
        <a:p>
          <a:endParaRPr lang="lv-LV"/>
        </a:p>
      </dgm:t>
    </dgm:pt>
    <dgm:pt modelId="{B4F7E88F-EE6D-4AFF-A25F-0A6C816A4335}" type="sibTrans" cxnId="{57AD0E03-C7BF-4BC1-B380-D1FE8A7E6D38}">
      <dgm:prSet/>
      <dgm:spPr/>
      <dgm:t>
        <a:bodyPr/>
        <a:lstStyle/>
        <a:p>
          <a:endParaRPr lang="lv-LV"/>
        </a:p>
      </dgm:t>
    </dgm:pt>
    <dgm:pt modelId="{E61AD60A-D7C4-439B-B837-34EB741FA0C7}">
      <dgm:prSet phldrT="[Teksts]"/>
      <dgm:spPr/>
      <dgm:t>
        <a:bodyPr/>
        <a:lstStyle/>
        <a:p>
          <a:r>
            <a:rPr lang="lv-LV" dirty="0"/>
            <a:t>Izziņas darbības līmenis</a:t>
          </a:r>
        </a:p>
      </dgm:t>
    </dgm:pt>
    <dgm:pt modelId="{C266FAB4-F124-431D-828D-37600C755B91}" type="parTrans" cxnId="{7E92AE5F-EC58-442B-97AF-573092D0A3E7}">
      <dgm:prSet/>
      <dgm:spPr/>
      <dgm:t>
        <a:bodyPr/>
        <a:lstStyle/>
        <a:p>
          <a:endParaRPr lang="lv-LV"/>
        </a:p>
      </dgm:t>
    </dgm:pt>
    <dgm:pt modelId="{E5066F60-8BAD-483C-A5DC-914EC54804C1}" type="sibTrans" cxnId="{7E92AE5F-EC58-442B-97AF-573092D0A3E7}">
      <dgm:prSet/>
      <dgm:spPr/>
      <dgm:t>
        <a:bodyPr/>
        <a:lstStyle/>
        <a:p>
          <a:endParaRPr lang="lv-LV"/>
        </a:p>
      </dgm:t>
    </dgm:pt>
    <dgm:pt modelId="{C8101AC0-50D1-46C5-8E86-E2EAF8F75288}">
      <dgm:prSet/>
      <dgm:spPr/>
      <dgm:t>
        <a:bodyPr/>
        <a:lstStyle/>
        <a:p>
          <a:r>
            <a:rPr lang="lv-LV" dirty="0"/>
            <a:t>Uzdevuma izvēle</a:t>
          </a:r>
        </a:p>
      </dgm:t>
    </dgm:pt>
    <dgm:pt modelId="{8AED1C2A-C5CD-4546-9530-01160A9C9735}" type="parTrans" cxnId="{371B2BF5-4BC3-4F9B-966C-A98DBFA774CA}">
      <dgm:prSet/>
      <dgm:spPr/>
      <dgm:t>
        <a:bodyPr/>
        <a:lstStyle/>
        <a:p>
          <a:endParaRPr lang="lv-LV"/>
        </a:p>
      </dgm:t>
    </dgm:pt>
    <dgm:pt modelId="{59FD48DD-D605-44FE-B217-E023C62C3FD7}" type="sibTrans" cxnId="{371B2BF5-4BC3-4F9B-966C-A98DBFA774CA}">
      <dgm:prSet/>
      <dgm:spPr/>
      <dgm:t>
        <a:bodyPr/>
        <a:lstStyle/>
        <a:p>
          <a:endParaRPr lang="lv-LV"/>
        </a:p>
      </dgm:t>
    </dgm:pt>
    <dgm:pt modelId="{4286D762-1C6A-400A-AD36-DB7FE4BBA2EE}">
      <dgm:prSet/>
      <dgm:spPr/>
      <dgm:t>
        <a:bodyPr/>
        <a:lstStyle/>
        <a:p>
          <a:r>
            <a:rPr lang="lv-LV" dirty="0"/>
            <a:t>Vērtēšanas kritēriju izveide</a:t>
          </a:r>
        </a:p>
      </dgm:t>
    </dgm:pt>
    <dgm:pt modelId="{03114B90-ED25-48A9-84E2-913A76050EBB}" type="parTrans" cxnId="{9B825C60-0828-423F-B10F-05E74935C70C}">
      <dgm:prSet/>
      <dgm:spPr/>
      <dgm:t>
        <a:bodyPr/>
        <a:lstStyle/>
        <a:p>
          <a:endParaRPr lang="lv-LV"/>
        </a:p>
      </dgm:t>
    </dgm:pt>
    <dgm:pt modelId="{9DE6C009-D5A7-4FCA-BFE6-827CCB8913BC}" type="sibTrans" cxnId="{9B825C60-0828-423F-B10F-05E74935C70C}">
      <dgm:prSet/>
      <dgm:spPr/>
      <dgm:t>
        <a:bodyPr/>
        <a:lstStyle/>
        <a:p>
          <a:endParaRPr lang="lv-LV"/>
        </a:p>
      </dgm:t>
    </dgm:pt>
    <dgm:pt modelId="{C3F44874-552A-4863-9D1F-92B226191012}" type="pres">
      <dgm:prSet presAssocID="{8245FCD1-81F5-4492-8A4E-8691CF4E649C}" presName="CompostProcess" presStyleCnt="0">
        <dgm:presLayoutVars>
          <dgm:dir/>
          <dgm:resizeHandles val="exact"/>
        </dgm:presLayoutVars>
      </dgm:prSet>
      <dgm:spPr/>
    </dgm:pt>
    <dgm:pt modelId="{BBA17A5C-E918-49DB-AB6B-3FA4FB963A3A}" type="pres">
      <dgm:prSet presAssocID="{8245FCD1-81F5-4492-8A4E-8691CF4E649C}" presName="arrow" presStyleLbl="bgShp" presStyleIdx="0" presStyleCnt="1" custLinFactNeighborX="30" custLinFactNeighborY="9655"/>
      <dgm:spPr/>
    </dgm:pt>
    <dgm:pt modelId="{ECEE8D41-74A7-4C54-9617-2B9A4454CE7E}" type="pres">
      <dgm:prSet presAssocID="{8245FCD1-81F5-4492-8A4E-8691CF4E649C}" presName="linearProcess" presStyleCnt="0"/>
      <dgm:spPr/>
    </dgm:pt>
    <dgm:pt modelId="{215E18F6-E06F-497B-96E2-B639E8A933F6}" type="pres">
      <dgm:prSet presAssocID="{23FBF792-750D-441D-80EA-A6FBE47AC3AE}" presName="textNode" presStyleLbl="node1" presStyleIdx="0" presStyleCnt="5">
        <dgm:presLayoutVars>
          <dgm:bulletEnabled val="1"/>
        </dgm:presLayoutVars>
      </dgm:prSet>
      <dgm:spPr/>
    </dgm:pt>
    <dgm:pt modelId="{1B7E247E-952F-4FBD-8C0A-914234067448}" type="pres">
      <dgm:prSet presAssocID="{9F0AB133-4B8D-46BB-BEE1-FAF93C2C7332}" presName="sibTrans" presStyleCnt="0"/>
      <dgm:spPr/>
    </dgm:pt>
    <dgm:pt modelId="{2FC715A5-BBB7-4AF1-B02F-0799E2EDB062}" type="pres">
      <dgm:prSet presAssocID="{E8FFD21E-ADBC-40C8-9835-DC1DFC0BC9FE}" presName="textNode" presStyleLbl="node1" presStyleIdx="1" presStyleCnt="5">
        <dgm:presLayoutVars>
          <dgm:bulletEnabled val="1"/>
        </dgm:presLayoutVars>
      </dgm:prSet>
      <dgm:spPr/>
    </dgm:pt>
    <dgm:pt modelId="{9E70BE32-897E-4C35-970F-5628F06CFD31}" type="pres">
      <dgm:prSet presAssocID="{B4F7E88F-EE6D-4AFF-A25F-0A6C816A4335}" presName="sibTrans" presStyleCnt="0"/>
      <dgm:spPr/>
    </dgm:pt>
    <dgm:pt modelId="{EA5D3470-1ED1-4DFF-B021-A219371C5A29}" type="pres">
      <dgm:prSet presAssocID="{C8101AC0-50D1-46C5-8E86-E2EAF8F75288}" presName="textNode" presStyleLbl="node1" presStyleIdx="2" presStyleCnt="5">
        <dgm:presLayoutVars>
          <dgm:bulletEnabled val="1"/>
        </dgm:presLayoutVars>
      </dgm:prSet>
      <dgm:spPr/>
    </dgm:pt>
    <dgm:pt modelId="{E9EB2566-1CDB-4090-B8BC-9718503C7C08}" type="pres">
      <dgm:prSet presAssocID="{59FD48DD-D605-44FE-B217-E023C62C3FD7}" presName="sibTrans" presStyleCnt="0"/>
      <dgm:spPr/>
    </dgm:pt>
    <dgm:pt modelId="{62AD314D-4A32-4186-9C12-46ACD010A408}" type="pres">
      <dgm:prSet presAssocID="{4286D762-1C6A-400A-AD36-DB7FE4BBA2EE}" presName="textNode" presStyleLbl="node1" presStyleIdx="3" presStyleCnt="5">
        <dgm:presLayoutVars>
          <dgm:bulletEnabled val="1"/>
        </dgm:presLayoutVars>
      </dgm:prSet>
      <dgm:spPr/>
    </dgm:pt>
    <dgm:pt modelId="{4067BA83-D059-4C8E-BA43-982FC870A563}" type="pres">
      <dgm:prSet presAssocID="{9DE6C009-D5A7-4FCA-BFE6-827CCB8913BC}" presName="sibTrans" presStyleCnt="0"/>
      <dgm:spPr/>
    </dgm:pt>
    <dgm:pt modelId="{D6AB3889-A06C-4D26-AABE-C1934BFF627D}" type="pres">
      <dgm:prSet presAssocID="{E61AD60A-D7C4-439B-B837-34EB741FA0C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57AD0E03-C7BF-4BC1-B380-D1FE8A7E6D38}" srcId="{8245FCD1-81F5-4492-8A4E-8691CF4E649C}" destId="{E8FFD21E-ADBC-40C8-9835-DC1DFC0BC9FE}" srcOrd="1" destOrd="0" parTransId="{D924EB6E-82E8-4C9D-AE9D-845DF15352FE}" sibTransId="{B4F7E88F-EE6D-4AFF-A25F-0A6C816A4335}"/>
    <dgm:cxn modelId="{FEA4CC0C-4B18-4570-AD62-446E8845B5C6}" type="presOf" srcId="{8245FCD1-81F5-4492-8A4E-8691CF4E649C}" destId="{C3F44874-552A-4863-9D1F-92B226191012}" srcOrd="0" destOrd="0" presId="urn:microsoft.com/office/officeart/2005/8/layout/hProcess9"/>
    <dgm:cxn modelId="{7E92AE5F-EC58-442B-97AF-573092D0A3E7}" srcId="{8245FCD1-81F5-4492-8A4E-8691CF4E649C}" destId="{E61AD60A-D7C4-439B-B837-34EB741FA0C7}" srcOrd="4" destOrd="0" parTransId="{C266FAB4-F124-431D-828D-37600C755B91}" sibTransId="{E5066F60-8BAD-483C-A5DC-914EC54804C1}"/>
    <dgm:cxn modelId="{9B825C60-0828-423F-B10F-05E74935C70C}" srcId="{8245FCD1-81F5-4492-8A4E-8691CF4E649C}" destId="{4286D762-1C6A-400A-AD36-DB7FE4BBA2EE}" srcOrd="3" destOrd="0" parTransId="{03114B90-ED25-48A9-84E2-913A76050EBB}" sibTransId="{9DE6C009-D5A7-4FCA-BFE6-827CCB8913BC}"/>
    <dgm:cxn modelId="{0079D373-4825-4345-8EFE-10851668C453}" type="presOf" srcId="{E61AD60A-D7C4-439B-B837-34EB741FA0C7}" destId="{D6AB3889-A06C-4D26-AABE-C1934BFF627D}" srcOrd="0" destOrd="0" presId="urn:microsoft.com/office/officeart/2005/8/layout/hProcess9"/>
    <dgm:cxn modelId="{73D8449A-A57C-4401-9335-EF0283BD330C}" type="presOf" srcId="{4286D762-1C6A-400A-AD36-DB7FE4BBA2EE}" destId="{62AD314D-4A32-4186-9C12-46ACD010A408}" srcOrd="0" destOrd="0" presId="urn:microsoft.com/office/officeart/2005/8/layout/hProcess9"/>
    <dgm:cxn modelId="{3F3C6F9D-803B-4491-A66A-6C516969FD17}" type="presOf" srcId="{C8101AC0-50D1-46C5-8E86-E2EAF8F75288}" destId="{EA5D3470-1ED1-4DFF-B021-A219371C5A29}" srcOrd="0" destOrd="0" presId="urn:microsoft.com/office/officeart/2005/8/layout/hProcess9"/>
    <dgm:cxn modelId="{FCD87AA4-81F3-4709-9555-C50094188A98}" type="presOf" srcId="{E8FFD21E-ADBC-40C8-9835-DC1DFC0BC9FE}" destId="{2FC715A5-BBB7-4AF1-B02F-0799E2EDB062}" srcOrd="0" destOrd="0" presId="urn:microsoft.com/office/officeart/2005/8/layout/hProcess9"/>
    <dgm:cxn modelId="{AD851BD7-F9F2-4130-9054-958EAC7A47D4}" type="presOf" srcId="{23FBF792-750D-441D-80EA-A6FBE47AC3AE}" destId="{215E18F6-E06F-497B-96E2-B639E8A933F6}" srcOrd="0" destOrd="0" presId="urn:microsoft.com/office/officeart/2005/8/layout/hProcess9"/>
    <dgm:cxn modelId="{044910E7-DE9D-473E-AD80-26C18FC2B769}" srcId="{8245FCD1-81F5-4492-8A4E-8691CF4E649C}" destId="{23FBF792-750D-441D-80EA-A6FBE47AC3AE}" srcOrd="0" destOrd="0" parTransId="{02197A69-62D6-4832-966B-06330C2B77AC}" sibTransId="{9F0AB133-4B8D-46BB-BEE1-FAF93C2C7332}"/>
    <dgm:cxn modelId="{371B2BF5-4BC3-4F9B-966C-A98DBFA774CA}" srcId="{8245FCD1-81F5-4492-8A4E-8691CF4E649C}" destId="{C8101AC0-50D1-46C5-8E86-E2EAF8F75288}" srcOrd="2" destOrd="0" parTransId="{8AED1C2A-C5CD-4546-9530-01160A9C9735}" sibTransId="{59FD48DD-D605-44FE-B217-E023C62C3FD7}"/>
    <dgm:cxn modelId="{A86A7A0F-D077-40D2-8A8B-B173CDE78FF4}" type="presParOf" srcId="{C3F44874-552A-4863-9D1F-92B226191012}" destId="{BBA17A5C-E918-49DB-AB6B-3FA4FB963A3A}" srcOrd="0" destOrd="0" presId="urn:microsoft.com/office/officeart/2005/8/layout/hProcess9"/>
    <dgm:cxn modelId="{47283EA6-DF1C-4759-B3A5-0D4573F6EAC9}" type="presParOf" srcId="{C3F44874-552A-4863-9D1F-92B226191012}" destId="{ECEE8D41-74A7-4C54-9617-2B9A4454CE7E}" srcOrd="1" destOrd="0" presId="urn:microsoft.com/office/officeart/2005/8/layout/hProcess9"/>
    <dgm:cxn modelId="{45F9A124-244E-487D-8DAA-A3E20997F25E}" type="presParOf" srcId="{ECEE8D41-74A7-4C54-9617-2B9A4454CE7E}" destId="{215E18F6-E06F-497B-96E2-B639E8A933F6}" srcOrd="0" destOrd="0" presId="urn:microsoft.com/office/officeart/2005/8/layout/hProcess9"/>
    <dgm:cxn modelId="{0E281BEF-2F96-400E-8229-E6B1FA756467}" type="presParOf" srcId="{ECEE8D41-74A7-4C54-9617-2B9A4454CE7E}" destId="{1B7E247E-952F-4FBD-8C0A-914234067448}" srcOrd="1" destOrd="0" presId="urn:microsoft.com/office/officeart/2005/8/layout/hProcess9"/>
    <dgm:cxn modelId="{F114B8D5-5A7A-4046-AF10-3144336E1821}" type="presParOf" srcId="{ECEE8D41-74A7-4C54-9617-2B9A4454CE7E}" destId="{2FC715A5-BBB7-4AF1-B02F-0799E2EDB062}" srcOrd="2" destOrd="0" presId="urn:microsoft.com/office/officeart/2005/8/layout/hProcess9"/>
    <dgm:cxn modelId="{208AD80F-5977-48FE-84DF-53DAEC057F68}" type="presParOf" srcId="{ECEE8D41-74A7-4C54-9617-2B9A4454CE7E}" destId="{9E70BE32-897E-4C35-970F-5628F06CFD31}" srcOrd="3" destOrd="0" presId="urn:microsoft.com/office/officeart/2005/8/layout/hProcess9"/>
    <dgm:cxn modelId="{2072117D-D8EC-41AD-889D-160C58142E6F}" type="presParOf" srcId="{ECEE8D41-74A7-4C54-9617-2B9A4454CE7E}" destId="{EA5D3470-1ED1-4DFF-B021-A219371C5A29}" srcOrd="4" destOrd="0" presId="urn:microsoft.com/office/officeart/2005/8/layout/hProcess9"/>
    <dgm:cxn modelId="{A6DDEA46-8DCC-4559-9B89-43B0DA7337B3}" type="presParOf" srcId="{ECEE8D41-74A7-4C54-9617-2B9A4454CE7E}" destId="{E9EB2566-1CDB-4090-B8BC-9718503C7C08}" srcOrd="5" destOrd="0" presId="urn:microsoft.com/office/officeart/2005/8/layout/hProcess9"/>
    <dgm:cxn modelId="{BDFDEDB0-E034-46C8-A842-6FADDBD0FDE6}" type="presParOf" srcId="{ECEE8D41-74A7-4C54-9617-2B9A4454CE7E}" destId="{62AD314D-4A32-4186-9C12-46ACD010A408}" srcOrd="6" destOrd="0" presId="urn:microsoft.com/office/officeart/2005/8/layout/hProcess9"/>
    <dgm:cxn modelId="{E23C179E-7B10-4C5D-A46C-BE5B6E79C54D}" type="presParOf" srcId="{ECEE8D41-74A7-4C54-9617-2B9A4454CE7E}" destId="{4067BA83-D059-4C8E-BA43-982FC870A563}" srcOrd="7" destOrd="0" presId="urn:microsoft.com/office/officeart/2005/8/layout/hProcess9"/>
    <dgm:cxn modelId="{73F356AA-D53F-4407-9029-2C9A03BAEA92}" type="presParOf" srcId="{ECEE8D41-74A7-4C54-9617-2B9A4454CE7E}" destId="{D6AB3889-A06C-4D26-AABE-C1934BFF627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D0348-AE38-41BB-821B-D8C1EF641FD9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D7AD74EB-D9EB-485E-83D9-E90D44C062EC}">
      <dgm:prSet phldrT="[Teksts]" custT="1"/>
      <dgm:spPr/>
      <dgm:t>
        <a:bodyPr/>
        <a:lstStyle/>
        <a:p>
          <a:r>
            <a:rPr lang="lv-LV" sz="2800" dirty="0"/>
            <a:t>Radīt</a:t>
          </a:r>
        </a:p>
      </dgm:t>
    </dgm:pt>
    <dgm:pt modelId="{8AE5C169-DA83-48C2-BE8B-34311FA941AD}" type="parTrans" cxnId="{70AF8BAB-E96E-4772-8EB5-ED77B3555463}">
      <dgm:prSet/>
      <dgm:spPr/>
      <dgm:t>
        <a:bodyPr/>
        <a:lstStyle/>
        <a:p>
          <a:endParaRPr lang="lv-LV"/>
        </a:p>
      </dgm:t>
    </dgm:pt>
    <dgm:pt modelId="{A747DEE0-EE51-408C-9891-A9D1CA938ACE}" type="sibTrans" cxnId="{70AF8BAB-E96E-4772-8EB5-ED77B3555463}">
      <dgm:prSet/>
      <dgm:spPr/>
      <dgm:t>
        <a:bodyPr/>
        <a:lstStyle/>
        <a:p>
          <a:endParaRPr lang="lv-LV"/>
        </a:p>
      </dgm:t>
    </dgm:pt>
    <dgm:pt modelId="{08BB7639-058B-44BB-ADC3-A37DAE458B84}">
      <dgm:prSet phldrT="[Teksts]"/>
      <dgm:spPr/>
      <dgm:t>
        <a:bodyPr/>
        <a:lstStyle/>
        <a:p>
          <a:r>
            <a:rPr lang="lv-LV" dirty="0"/>
            <a:t>Novērtēt</a:t>
          </a:r>
        </a:p>
      </dgm:t>
    </dgm:pt>
    <dgm:pt modelId="{A8E3C84F-15FA-4486-A46A-FFBA520342FA}" type="parTrans" cxnId="{FB48AB73-3BBA-4D60-AE83-607AFCD2B857}">
      <dgm:prSet/>
      <dgm:spPr/>
      <dgm:t>
        <a:bodyPr/>
        <a:lstStyle/>
        <a:p>
          <a:endParaRPr lang="lv-LV"/>
        </a:p>
      </dgm:t>
    </dgm:pt>
    <dgm:pt modelId="{08C0E70C-2BC4-4EA1-B56B-DFA465D31229}" type="sibTrans" cxnId="{FB48AB73-3BBA-4D60-AE83-607AFCD2B857}">
      <dgm:prSet/>
      <dgm:spPr/>
      <dgm:t>
        <a:bodyPr/>
        <a:lstStyle/>
        <a:p>
          <a:endParaRPr lang="lv-LV"/>
        </a:p>
      </dgm:t>
    </dgm:pt>
    <dgm:pt modelId="{E808A767-D10E-4A83-A621-0348C1F810CE}">
      <dgm:prSet phldrT="[Teksts]"/>
      <dgm:spPr/>
      <dgm:t>
        <a:bodyPr/>
        <a:lstStyle/>
        <a:p>
          <a:r>
            <a:rPr lang="lv-LV" dirty="0"/>
            <a:t>Analizēt</a:t>
          </a:r>
        </a:p>
      </dgm:t>
    </dgm:pt>
    <dgm:pt modelId="{89EC41D0-5010-4D25-B216-B724F0A71257}" type="parTrans" cxnId="{6FC3C6B5-E1AF-45CB-AF25-33A74011FEB6}">
      <dgm:prSet/>
      <dgm:spPr/>
      <dgm:t>
        <a:bodyPr/>
        <a:lstStyle/>
        <a:p>
          <a:endParaRPr lang="lv-LV"/>
        </a:p>
      </dgm:t>
    </dgm:pt>
    <dgm:pt modelId="{2BE04949-BCB7-48FB-8FEC-D2ADF03475DE}" type="sibTrans" cxnId="{6FC3C6B5-E1AF-45CB-AF25-33A74011FEB6}">
      <dgm:prSet/>
      <dgm:spPr/>
      <dgm:t>
        <a:bodyPr/>
        <a:lstStyle/>
        <a:p>
          <a:endParaRPr lang="lv-LV"/>
        </a:p>
      </dgm:t>
    </dgm:pt>
    <dgm:pt modelId="{DDDA29DA-82C7-4746-B062-B2D423822564}">
      <dgm:prSet/>
      <dgm:spPr/>
      <dgm:t>
        <a:bodyPr/>
        <a:lstStyle/>
        <a:p>
          <a:r>
            <a:rPr lang="lv-LV" dirty="0"/>
            <a:t>Pielietot</a:t>
          </a:r>
        </a:p>
      </dgm:t>
    </dgm:pt>
    <dgm:pt modelId="{0906D91A-2817-4EF1-A290-29B709FBB19C}" type="parTrans" cxnId="{90BF5E14-FC14-42AC-9011-63EAF388B65C}">
      <dgm:prSet/>
      <dgm:spPr/>
      <dgm:t>
        <a:bodyPr/>
        <a:lstStyle/>
        <a:p>
          <a:endParaRPr lang="lv-LV"/>
        </a:p>
      </dgm:t>
    </dgm:pt>
    <dgm:pt modelId="{B56DE014-88E4-4E1D-9870-3ECB3E2384C0}" type="sibTrans" cxnId="{90BF5E14-FC14-42AC-9011-63EAF388B65C}">
      <dgm:prSet/>
      <dgm:spPr/>
      <dgm:t>
        <a:bodyPr/>
        <a:lstStyle/>
        <a:p>
          <a:endParaRPr lang="lv-LV"/>
        </a:p>
      </dgm:t>
    </dgm:pt>
    <dgm:pt modelId="{D2A4F34B-A7A6-495E-A470-293F339A4F70}">
      <dgm:prSet/>
      <dgm:spPr/>
      <dgm:t>
        <a:bodyPr/>
        <a:lstStyle/>
        <a:p>
          <a:r>
            <a:rPr lang="lv-LV" dirty="0"/>
            <a:t>Aptvert</a:t>
          </a:r>
        </a:p>
      </dgm:t>
    </dgm:pt>
    <dgm:pt modelId="{8CF819FF-0243-4DF8-8E57-653C04ADD4A3}" type="parTrans" cxnId="{CE371AC4-FB9E-49C1-9A0C-8F529F72B200}">
      <dgm:prSet/>
      <dgm:spPr/>
      <dgm:t>
        <a:bodyPr/>
        <a:lstStyle/>
        <a:p>
          <a:endParaRPr lang="lv-LV"/>
        </a:p>
      </dgm:t>
    </dgm:pt>
    <dgm:pt modelId="{DD44AC82-0DFE-426B-8BF3-4209DC80E4BB}" type="sibTrans" cxnId="{CE371AC4-FB9E-49C1-9A0C-8F529F72B200}">
      <dgm:prSet/>
      <dgm:spPr/>
      <dgm:t>
        <a:bodyPr/>
        <a:lstStyle/>
        <a:p>
          <a:endParaRPr lang="lv-LV"/>
        </a:p>
      </dgm:t>
    </dgm:pt>
    <dgm:pt modelId="{AFF1326E-F4D4-451E-A0D7-67532DCF1B9A}">
      <dgm:prSet/>
      <dgm:spPr/>
      <dgm:t>
        <a:bodyPr/>
        <a:lstStyle/>
        <a:p>
          <a:r>
            <a:rPr lang="lv-LV" dirty="0"/>
            <a:t>Atcerēties </a:t>
          </a:r>
        </a:p>
      </dgm:t>
    </dgm:pt>
    <dgm:pt modelId="{06164FCC-7325-4CFB-B677-FF01001E17EE}" type="parTrans" cxnId="{DCD36AB6-E3EC-46CA-8EB9-12F96E24C07D}">
      <dgm:prSet/>
      <dgm:spPr/>
      <dgm:t>
        <a:bodyPr/>
        <a:lstStyle/>
        <a:p>
          <a:endParaRPr lang="lv-LV"/>
        </a:p>
      </dgm:t>
    </dgm:pt>
    <dgm:pt modelId="{81CD88C0-EC77-4D17-AE9E-BFB6E0551974}" type="sibTrans" cxnId="{DCD36AB6-E3EC-46CA-8EB9-12F96E24C07D}">
      <dgm:prSet/>
      <dgm:spPr/>
      <dgm:t>
        <a:bodyPr/>
        <a:lstStyle/>
        <a:p>
          <a:endParaRPr lang="lv-LV"/>
        </a:p>
      </dgm:t>
    </dgm:pt>
    <dgm:pt modelId="{410C03F5-25EF-47F4-834D-190EA902ACF6}" type="pres">
      <dgm:prSet presAssocID="{F72D0348-AE38-41BB-821B-D8C1EF641FD9}" presName="Name0" presStyleCnt="0">
        <dgm:presLayoutVars>
          <dgm:dir/>
          <dgm:animLvl val="lvl"/>
          <dgm:resizeHandles val="exact"/>
        </dgm:presLayoutVars>
      </dgm:prSet>
      <dgm:spPr/>
    </dgm:pt>
    <dgm:pt modelId="{232BB84A-51B6-46C5-BC39-4FD28DA5A91C}" type="pres">
      <dgm:prSet presAssocID="{D7AD74EB-D9EB-485E-83D9-E90D44C062EC}" presName="Name8" presStyleCnt="0"/>
      <dgm:spPr/>
    </dgm:pt>
    <dgm:pt modelId="{20101191-F953-44C5-8647-130208357836}" type="pres">
      <dgm:prSet presAssocID="{D7AD74EB-D9EB-485E-83D9-E90D44C062EC}" presName="level" presStyleLbl="node1" presStyleIdx="0" presStyleCnt="6">
        <dgm:presLayoutVars>
          <dgm:chMax val="1"/>
          <dgm:bulletEnabled val="1"/>
        </dgm:presLayoutVars>
      </dgm:prSet>
      <dgm:spPr/>
    </dgm:pt>
    <dgm:pt modelId="{73625691-8445-4FCB-8C57-4A5889648365}" type="pres">
      <dgm:prSet presAssocID="{D7AD74EB-D9EB-485E-83D9-E90D44C062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7D610C-6A0B-4D89-9D65-36FADFA454D6}" type="pres">
      <dgm:prSet presAssocID="{08BB7639-058B-44BB-ADC3-A37DAE458B84}" presName="Name8" presStyleCnt="0"/>
      <dgm:spPr/>
    </dgm:pt>
    <dgm:pt modelId="{43D7EBCC-8E1C-4DA9-A82F-4D9415D1DD7B}" type="pres">
      <dgm:prSet presAssocID="{08BB7639-058B-44BB-ADC3-A37DAE458B84}" presName="level" presStyleLbl="node1" presStyleIdx="1" presStyleCnt="6">
        <dgm:presLayoutVars>
          <dgm:chMax val="1"/>
          <dgm:bulletEnabled val="1"/>
        </dgm:presLayoutVars>
      </dgm:prSet>
      <dgm:spPr/>
    </dgm:pt>
    <dgm:pt modelId="{3D10805F-9F25-420E-B0E0-A10B647A9242}" type="pres">
      <dgm:prSet presAssocID="{08BB7639-058B-44BB-ADC3-A37DAE458B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E3B460-9575-4FAD-8D5F-6EFAD138F105}" type="pres">
      <dgm:prSet presAssocID="{E808A767-D10E-4A83-A621-0348C1F810CE}" presName="Name8" presStyleCnt="0"/>
      <dgm:spPr/>
    </dgm:pt>
    <dgm:pt modelId="{E9AEEE48-7F2B-4872-B2F4-22CF1F73FC35}" type="pres">
      <dgm:prSet presAssocID="{E808A767-D10E-4A83-A621-0348C1F810CE}" presName="level" presStyleLbl="node1" presStyleIdx="2" presStyleCnt="6">
        <dgm:presLayoutVars>
          <dgm:chMax val="1"/>
          <dgm:bulletEnabled val="1"/>
        </dgm:presLayoutVars>
      </dgm:prSet>
      <dgm:spPr/>
    </dgm:pt>
    <dgm:pt modelId="{FC2359C2-1941-4659-98BD-E599521BCD30}" type="pres">
      <dgm:prSet presAssocID="{E808A767-D10E-4A83-A621-0348C1F810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C649B62-0D08-4E1E-A280-1F68D86D1345}" type="pres">
      <dgm:prSet presAssocID="{DDDA29DA-82C7-4746-B062-B2D423822564}" presName="Name8" presStyleCnt="0"/>
      <dgm:spPr/>
    </dgm:pt>
    <dgm:pt modelId="{88A35E4A-53AF-4858-B0A9-1221E2C0746B}" type="pres">
      <dgm:prSet presAssocID="{DDDA29DA-82C7-4746-B062-B2D423822564}" presName="level" presStyleLbl="node1" presStyleIdx="3" presStyleCnt="6">
        <dgm:presLayoutVars>
          <dgm:chMax val="1"/>
          <dgm:bulletEnabled val="1"/>
        </dgm:presLayoutVars>
      </dgm:prSet>
      <dgm:spPr/>
    </dgm:pt>
    <dgm:pt modelId="{21B96024-985D-42B6-BA71-9331E1C0759C}" type="pres">
      <dgm:prSet presAssocID="{DDDA29DA-82C7-4746-B062-B2D4238225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1738009-B959-45B6-BF9D-CA1F68698192}" type="pres">
      <dgm:prSet presAssocID="{D2A4F34B-A7A6-495E-A470-293F339A4F70}" presName="Name8" presStyleCnt="0"/>
      <dgm:spPr/>
    </dgm:pt>
    <dgm:pt modelId="{27BCB6EE-2481-44B2-A05F-EF27ABD1FBC5}" type="pres">
      <dgm:prSet presAssocID="{D2A4F34B-A7A6-495E-A470-293F339A4F70}" presName="level" presStyleLbl="node1" presStyleIdx="4" presStyleCnt="6">
        <dgm:presLayoutVars>
          <dgm:chMax val="1"/>
          <dgm:bulletEnabled val="1"/>
        </dgm:presLayoutVars>
      </dgm:prSet>
      <dgm:spPr/>
    </dgm:pt>
    <dgm:pt modelId="{895D32BB-2581-49F7-A9F8-1A5CF102A86A}" type="pres">
      <dgm:prSet presAssocID="{D2A4F34B-A7A6-495E-A470-293F339A4F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860DF6B-503E-48AC-8F79-B52FFD85DDD3}" type="pres">
      <dgm:prSet presAssocID="{AFF1326E-F4D4-451E-A0D7-67532DCF1B9A}" presName="Name8" presStyleCnt="0"/>
      <dgm:spPr/>
    </dgm:pt>
    <dgm:pt modelId="{A985006A-15AE-429A-90C4-36264BA93662}" type="pres">
      <dgm:prSet presAssocID="{AFF1326E-F4D4-451E-A0D7-67532DCF1B9A}" presName="level" presStyleLbl="node1" presStyleIdx="5" presStyleCnt="6" custLinFactNeighborX="-1054" custLinFactNeighborY="0">
        <dgm:presLayoutVars>
          <dgm:chMax val="1"/>
          <dgm:bulletEnabled val="1"/>
        </dgm:presLayoutVars>
      </dgm:prSet>
      <dgm:spPr/>
    </dgm:pt>
    <dgm:pt modelId="{48AE9723-F9BF-460A-BE23-8657C948E40F}" type="pres">
      <dgm:prSet presAssocID="{AFF1326E-F4D4-451E-A0D7-67532DCF1B9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4D1940A-3088-417C-B159-7432B005AD51}" type="presOf" srcId="{D2A4F34B-A7A6-495E-A470-293F339A4F70}" destId="{895D32BB-2581-49F7-A9F8-1A5CF102A86A}" srcOrd="1" destOrd="0" presId="urn:microsoft.com/office/officeart/2005/8/layout/pyramid1"/>
    <dgm:cxn modelId="{90BF5E14-FC14-42AC-9011-63EAF388B65C}" srcId="{F72D0348-AE38-41BB-821B-D8C1EF641FD9}" destId="{DDDA29DA-82C7-4746-B062-B2D423822564}" srcOrd="3" destOrd="0" parTransId="{0906D91A-2817-4EF1-A290-29B709FBB19C}" sibTransId="{B56DE014-88E4-4E1D-9870-3ECB3E2384C0}"/>
    <dgm:cxn modelId="{40A72524-C804-49A7-9B29-904D24BAD5F5}" type="presOf" srcId="{08BB7639-058B-44BB-ADC3-A37DAE458B84}" destId="{43D7EBCC-8E1C-4DA9-A82F-4D9415D1DD7B}" srcOrd="0" destOrd="0" presId="urn:microsoft.com/office/officeart/2005/8/layout/pyramid1"/>
    <dgm:cxn modelId="{FFC5E05C-2552-4729-B818-EBC822BBE2A7}" type="presOf" srcId="{D2A4F34B-A7A6-495E-A470-293F339A4F70}" destId="{27BCB6EE-2481-44B2-A05F-EF27ABD1FBC5}" srcOrd="0" destOrd="0" presId="urn:microsoft.com/office/officeart/2005/8/layout/pyramid1"/>
    <dgm:cxn modelId="{6CF82745-B247-4AF2-8414-F157F5740F1C}" type="presOf" srcId="{AFF1326E-F4D4-451E-A0D7-67532DCF1B9A}" destId="{A985006A-15AE-429A-90C4-36264BA93662}" srcOrd="0" destOrd="0" presId="urn:microsoft.com/office/officeart/2005/8/layout/pyramid1"/>
    <dgm:cxn modelId="{CA64EF66-EB20-4097-9874-1013D7287DA3}" type="presOf" srcId="{DDDA29DA-82C7-4746-B062-B2D423822564}" destId="{88A35E4A-53AF-4858-B0A9-1221E2C0746B}" srcOrd="0" destOrd="0" presId="urn:microsoft.com/office/officeart/2005/8/layout/pyramid1"/>
    <dgm:cxn modelId="{16D84A69-4D51-4753-9079-1A97675C6CFD}" type="presOf" srcId="{DDDA29DA-82C7-4746-B062-B2D423822564}" destId="{21B96024-985D-42B6-BA71-9331E1C0759C}" srcOrd="1" destOrd="0" presId="urn:microsoft.com/office/officeart/2005/8/layout/pyramid1"/>
    <dgm:cxn modelId="{FB48AB73-3BBA-4D60-AE83-607AFCD2B857}" srcId="{F72D0348-AE38-41BB-821B-D8C1EF641FD9}" destId="{08BB7639-058B-44BB-ADC3-A37DAE458B84}" srcOrd="1" destOrd="0" parTransId="{A8E3C84F-15FA-4486-A46A-FFBA520342FA}" sibTransId="{08C0E70C-2BC4-4EA1-B56B-DFA465D31229}"/>
    <dgm:cxn modelId="{70AF8BAB-E96E-4772-8EB5-ED77B3555463}" srcId="{F72D0348-AE38-41BB-821B-D8C1EF641FD9}" destId="{D7AD74EB-D9EB-485E-83D9-E90D44C062EC}" srcOrd="0" destOrd="0" parTransId="{8AE5C169-DA83-48C2-BE8B-34311FA941AD}" sibTransId="{A747DEE0-EE51-408C-9891-A9D1CA938ACE}"/>
    <dgm:cxn modelId="{16C152B4-AE16-401F-A8E8-CBA1D22AEA25}" type="presOf" srcId="{E808A767-D10E-4A83-A621-0348C1F810CE}" destId="{E9AEEE48-7F2B-4872-B2F4-22CF1F73FC35}" srcOrd="0" destOrd="0" presId="urn:microsoft.com/office/officeart/2005/8/layout/pyramid1"/>
    <dgm:cxn modelId="{6FC3C6B5-E1AF-45CB-AF25-33A74011FEB6}" srcId="{F72D0348-AE38-41BB-821B-D8C1EF641FD9}" destId="{E808A767-D10E-4A83-A621-0348C1F810CE}" srcOrd="2" destOrd="0" parTransId="{89EC41D0-5010-4D25-B216-B724F0A71257}" sibTransId="{2BE04949-BCB7-48FB-8FEC-D2ADF03475DE}"/>
    <dgm:cxn modelId="{DCD36AB6-E3EC-46CA-8EB9-12F96E24C07D}" srcId="{F72D0348-AE38-41BB-821B-D8C1EF641FD9}" destId="{AFF1326E-F4D4-451E-A0D7-67532DCF1B9A}" srcOrd="5" destOrd="0" parTransId="{06164FCC-7325-4CFB-B677-FF01001E17EE}" sibTransId="{81CD88C0-EC77-4D17-AE9E-BFB6E0551974}"/>
    <dgm:cxn modelId="{CEFD7FB7-146C-436F-BF43-05B40D39BDA5}" type="presOf" srcId="{D7AD74EB-D9EB-485E-83D9-E90D44C062EC}" destId="{20101191-F953-44C5-8647-130208357836}" srcOrd="0" destOrd="0" presId="urn:microsoft.com/office/officeart/2005/8/layout/pyramid1"/>
    <dgm:cxn modelId="{212CAEB7-0D40-4925-8E7D-6FB7E6509C76}" type="presOf" srcId="{08BB7639-058B-44BB-ADC3-A37DAE458B84}" destId="{3D10805F-9F25-420E-B0E0-A10B647A9242}" srcOrd="1" destOrd="0" presId="urn:microsoft.com/office/officeart/2005/8/layout/pyramid1"/>
    <dgm:cxn modelId="{CE371AC4-FB9E-49C1-9A0C-8F529F72B200}" srcId="{F72D0348-AE38-41BB-821B-D8C1EF641FD9}" destId="{D2A4F34B-A7A6-495E-A470-293F339A4F70}" srcOrd="4" destOrd="0" parTransId="{8CF819FF-0243-4DF8-8E57-653C04ADD4A3}" sibTransId="{DD44AC82-0DFE-426B-8BF3-4209DC80E4BB}"/>
    <dgm:cxn modelId="{A25948D0-D781-4674-867A-9E5E7C86C8D8}" type="presOf" srcId="{E808A767-D10E-4A83-A621-0348C1F810CE}" destId="{FC2359C2-1941-4659-98BD-E599521BCD30}" srcOrd="1" destOrd="0" presId="urn:microsoft.com/office/officeart/2005/8/layout/pyramid1"/>
    <dgm:cxn modelId="{170015DC-5E7F-495F-BA7D-ABA5C1C1A959}" type="presOf" srcId="{D7AD74EB-D9EB-485E-83D9-E90D44C062EC}" destId="{73625691-8445-4FCB-8C57-4A5889648365}" srcOrd="1" destOrd="0" presId="urn:microsoft.com/office/officeart/2005/8/layout/pyramid1"/>
    <dgm:cxn modelId="{7BFEC2DF-CD4E-425B-BED7-03391CE176EA}" type="presOf" srcId="{AFF1326E-F4D4-451E-A0D7-67532DCF1B9A}" destId="{48AE9723-F9BF-460A-BE23-8657C948E40F}" srcOrd="1" destOrd="0" presId="urn:microsoft.com/office/officeart/2005/8/layout/pyramid1"/>
    <dgm:cxn modelId="{9D35ECF3-E399-4F25-B195-01D5BFEC55A9}" type="presOf" srcId="{F72D0348-AE38-41BB-821B-D8C1EF641FD9}" destId="{410C03F5-25EF-47F4-834D-190EA902ACF6}" srcOrd="0" destOrd="0" presId="urn:microsoft.com/office/officeart/2005/8/layout/pyramid1"/>
    <dgm:cxn modelId="{9082C9FA-A554-4124-A229-C8D5C6DBDDC9}" type="presParOf" srcId="{410C03F5-25EF-47F4-834D-190EA902ACF6}" destId="{232BB84A-51B6-46C5-BC39-4FD28DA5A91C}" srcOrd="0" destOrd="0" presId="urn:microsoft.com/office/officeart/2005/8/layout/pyramid1"/>
    <dgm:cxn modelId="{E975A717-D094-44BB-B11D-6CECEB9514C8}" type="presParOf" srcId="{232BB84A-51B6-46C5-BC39-4FD28DA5A91C}" destId="{20101191-F953-44C5-8647-130208357836}" srcOrd="0" destOrd="0" presId="urn:microsoft.com/office/officeart/2005/8/layout/pyramid1"/>
    <dgm:cxn modelId="{28C3C315-CFA5-4218-AF51-CBA41EE53069}" type="presParOf" srcId="{232BB84A-51B6-46C5-BC39-4FD28DA5A91C}" destId="{73625691-8445-4FCB-8C57-4A5889648365}" srcOrd="1" destOrd="0" presId="urn:microsoft.com/office/officeart/2005/8/layout/pyramid1"/>
    <dgm:cxn modelId="{EF6A4AD5-81AE-4903-8614-433967D717C1}" type="presParOf" srcId="{410C03F5-25EF-47F4-834D-190EA902ACF6}" destId="{347D610C-6A0B-4D89-9D65-36FADFA454D6}" srcOrd="1" destOrd="0" presId="urn:microsoft.com/office/officeart/2005/8/layout/pyramid1"/>
    <dgm:cxn modelId="{C4FB08D6-DF45-4502-9AE5-18413816C983}" type="presParOf" srcId="{347D610C-6A0B-4D89-9D65-36FADFA454D6}" destId="{43D7EBCC-8E1C-4DA9-A82F-4D9415D1DD7B}" srcOrd="0" destOrd="0" presId="urn:microsoft.com/office/officeart/2005/8/layout/pyramid1"/>
    <dgm:cxn modelId="{ABD694A2-C51D-4E08-B61E-A2AC7E2FE918}" type="presParOf" srcId="{347D610C-6A0B-4D89-9D65-36FADFA454D6}" destId="{3D10805F-9F25-420E-B0E0-A10B647A9242}" srcOrd="1" destOrd="0" presId="urn:microsoft.com/office/officeart/2005/8/layout/pyramid1"/>
    <dgm:cxn modelId="{AAC1704D-6399-428D-B78C-8876BC878A4B}" type="presParOf" srcId="{410C03F5-25EF-47F4-834D-190EA902ACF6}" destId="{83E3B460-9575-4FAD-8D5F-6EFAD138F105}" srcOrd="2" destOrd="0" presId="urn:microsoft.com/office/officeart/2005/8/layout/pyramid1"/>
    <dgm:cxn modelId="{5FEA868A-F141-4E29-A840-2B396E477778}" type="presParOf" srcId="{83E3B460-9575-4FAD-8D5F-6EFAD138F105}" destId="{E9AEEE48-7F2B-4872-B2F4-22CF1F73FC35}" srcOrd="0" destOrd="0" presId="urn:microsoft.com/office/officeart/2005/8/layout/pyramid1"/>
    <dgm:cxn modelId="{AA4D2951-CB57-4480-BBED-4D6E5B5562F8}" type="presParOf" srcId="{83E3B460-9575-4FAD-8D5F-6EFAD138F105}" destId="{FC2359C2-1941-4659-98BD-E599521BCD30}" srcOrd="1" destOrd="0" presId="urn:microsoft.com/office/officeart/2005/8/layout/pyramid1"/>
    <dgm:cxn modelId="{2382F7FC-DEF9-4D6A-ABFF-84CF751BC397}" type="presParOf" srcId="{410C03F5-25EF-47F4-834D-190EA902ACF6}" destId="{BC649B62-0D08-4E1E-A280-1F68D86D1345}" srcOrd="3" destOrd="0" presId="urn:microsoft.com/office/officeart/2005/8/layout/pyramid1"/>
    <dgm:cxn modelId="{2D00E2EF-4F21-4720-8089-19395333830A}" type="presParOf" srcId="{BC649B62-0D08-4E1E-A280-1F68D86D1345}" destId="{88A35E4A-53AF-4858-B0A9-1221E2C0746B}" srcOrd="0" destOrd="0" presId="urn:microsoft.com/office/officeart/2005/8/layout/pyramid1"/>
    <dgm:cxn modelId="{4350E50B-D924-4297-A4A3-28A58BFC46C9}" type="presParOf" srcId="{BC649B62-0D08-4E1E-A280-1F68D86D1345}" destId="{21B96024-985D-42B6-BA71-9331E1C0759C}" srcOrd="1" destOrd="0" presId="urn:microsoft.com/office/officeart/2005/8/layout/pyramid1"/>
    <dgm:cxn modelId="{1CA9F0E4-7BBE-4A89-89C9-D52C5B3CEEE8}" type="presParOf" srcId="{410C03F5-25EF-47F4-834D-190EA902ACF6}" destId="{51738009-B959-45B6-BF9D-CA1F68698192}" srcOrd="4" destOrd="0" presId="urn:microsoft.com/office/officeart/2005/8/layout/pyramid1"/>
    <dgm:cxn modelId="{4A01CA25-655B-4C98-B70D-71A40DED9A5B}" type="presParOf" srcId="{51738009-B959-45B6-BF9D-CA1F68698192}" destId="{27BCB6EE-2481-44B2-A05F-EF27ABD1FBC5}" srcOrd="0" destOrd="0" presId="urn:microsoft.com/office/officeart/2005/8/layout/pyramid1"/>
    <dgm:cxn modelId="{6F14B721-9463-43FD-B3D0-CB2831EEE3BF}" type="presParOf" srcId="{51738009-B959-45B6-BF9D-CA1F68698192}" destId="{895D32BB-2581-49F7-A9F8-1A5CF102A86A}" srcOrd="1" destOrd="0" presId="urn:microsoft.com/office/officeart/2005/8/layout/pyramid1"/>
    <dgm:cxn modelId="{C6621E26-051C-41DA-A177-D0D5485719E4}" type="presParOf" srcId="{410C03F5-25EF-47F4-834D-190EA902ACF6}" destId="{4860DF6B-503E-48AC-8F79-B52FFD85DDD3}" srcOrd="5" destOrd="0" presId="urn:microsoft.com/office/officeart/2005/8/layout/pyramid1"/>
    <dgm:cxn modelId="{FED00001-331B-4A2C-A6D7-A3A4E1BC22E9}" type="presParOf" srcId="{4860DF6B-503E-48AC-8F79-B52FFD85DDD3}" destId="{A985006A-15AE-429A-90C4-36264BA93662}" srcOrd="0" destOrd="0" presId="urn:microsoft.com/office/officeart/2005/8/layout/pyramid1"/>
    <dgm:cxn modelId="{6C00AD00-8BFE-4F37-9A25-8D4638A509A1}" type="presParOf" srcId="{4860DF6B-503E-48AC-8F79-B52FFD85DDD3}" destId="{48AE9723-F9BF-460A-BE23-8657C948E40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E5D78-69AF-45C3-887F-61D60E047764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</dgm:pt>
    <dgm:pt modelId="{40B12719-D0E9-4A07-B4D9-5AE559EE7CA5}">
      <dgm:prSet phldrT="[Teksts]"/>
      <dgm:spPr/>
      <dgm:t>
        <a:bodyPr/>
        <a:lstStyle/>
        <a:p>
          <a:r>
            <a:rPr lang="lv-LV" dirty="0"/>
            <a:t>IZMANTOT</a:t>
          </a:r>
        </a:p>
      </dgm:t>
    </dgm:pt>
    <dgm:pt modelId="{EC268AB6-9E27-4C0F-A20A-ACBEB1A9A137}" type="parTrans" cxnId="{525326E1-4996-42CE-9F24-D79913A45E12}">
      <dgm:prSet/>
      <dgm:spPr/>
      <dgm:t>
        <a:bodyPr/>
        <a:lstStyle/>
        <a:p>
          <a:endParaRPr lang="lv-LV"/>
        </a:p>
      </dgm:t>
    </dgm:pt>
    <dgm:pt modelId="{01A14C97-52EF-4E3E-938C-B78DB21F116A}" type="sibTrans" cxnId="{525326E1-4996-42CE-9F24-D79913A45E12}">
      <dgm:prSet/>
      <dgm:spPr/>
      <dgm:t>
        <a:bodyPr/>
        <a:lstStyle/>
        <a:p>
          <a:endParaRPr lang="lv-LV"/>
        </a:p>
      </dgm:t>
    </dgm:pt>
    <dgm:pt modelId="{C1BCA377-094E-4D03-8DA9-3E7191786530}">
      <dgm:prSet phldrT="[Teksts]"/>
      <dgm:spPr/>
      <dgm:t>
        <a:bodyPr/>
        <a:lstStyle/>
        <a:p>
          <a:r>
            <a:rPr lang="lv-LV" dirty="0"/>
            <a:t>PIERĀDĪT</a:t>
          </a:r>
        </a:p>
      </dgm:t>
    </dgm:pt>
    <dgm:pt modelId="{7978D60C-820D-498F-A2DA-5C2E77655BD9}" type="parTrans" cxnId="{30F7B951-A7FD-472B-AC3C-3D506FB6B450}">
      <dgm:prSet/>
      <dgm:spPr/>
      <dgm:t>
        <a:bodyPr/>
        <a:lstStyle/>
        <a:p>
          <a:endParaRPr lang="lv-LV"/>
        </a:p>
      </dgm:t>
    </dgm:pt>
    <dgm:pt modelId="{8BD5797A-1568-4105-A9AA-01509C6CC7A1}" type="sibTrans" cxnId="{30F7B951-A7FD-472B-AC3C-3D506FB6B450}">
      <dgm:prSet/>
      <dgm:spPr/>
      <dgm:t>
        <a:bodyPr/>
        <a:lstStyle/>
        <a:p>
          <a:endParaRPr lang="lv-LV"/>
        </a:p>
      </dgm:t>
    </dgm:pt>
    <dgm:pt modelId="{9127BF2C-99C2-4EEF-B2D1-6E345A2DD60C}">
      <dgm:prSet phldrT="[Teksts]"/>
      <dgm:spPr/>
      <dgm:t>
        <a:bodyPr/>
        <a:lstStyle/>
        <a:p>
          <a:r>
            <a:rPr lang="lv-LV" dirty="0"/>
            <a:t>APTVERT</a:t>
          </a:r>
        </a:p>
      </dgm:t>
    </dgm:pt>
    <dgm:pt modelId="{2B7BE42B-A7D9-4F7A-9B0D-2F7D79AE0645}" type="parTrans" cxnId="{BC88546F-C077-4A0C-8CEE-E70BC914DB9F}">
      <dgm:prSet/>
      <dgm:spPr/>
      <dgm:t>
        <a:bodyPr/>
        <a:lstStyle/>
        <a:p>
          <a:endParaRPr lang="lv-LV"/>
        </a:p>
      </dgm:t>
    </dgm:pt>
    <dgm:pt modelId="{ECC6A2E5-2998-46C6-BC6A-7D377943FC23}" type="sibTrans" cxnId="{BC88546F-C077-4A0C-8CEE-E70BC914DB9F}">
      <dgm:prSet/>
      <dgm:spPr/>
      <dgm:t>
        <a:bodyPr/>
        <a:lstStyle/>
        <a:p>
          <a:endParaRPr lang="lv-LV"/>
        </a:p>
      </dgm:t>
    </dgm:pt>
    <dgm:pt modelId="{7E1AA33B-CDF4-4861-953E-8D8379CD8EA3}">
      <dgm:prSet/>
      <dgm:spPr/>
      <dgm:t>
        <a:bodyPr/>
        <a:lstStyle/>
        <a:p>
          <a:r>
            <a:rPr lang="lv-LV" dirty="0"/>
            <a:t>NOSAUKT</a:t>
          </a:r>
        </a:p>
      </dgm:t>
    </dgm:pt>
    <dgm:pt modelId="{ABC405F8-374B-4AA1-BCF7-065D9505B725}" type="sibTrans" cxnId="{812549FA-50D5-441B-9CB9-94020426BC04}">
      <dgm:prSet/>
      <dgm:spPr/>
      <dgm:t>
        <a:bodyPr/>
        <a:lstStyle/>
        <a:p>
          <a:endParaRPr lang="lv-LV"/>
        </a:p>
      </dgm:t>
    </dgm:pt>
    <dgm:pt modelId="{0C66B9FC-C1BC-4468-A42A-24718C54578B}" type="parTrans" cxnId="{812549FA-50D5-441B-9CB9-94020426BC04}">
      <dgm:prSet/>
      <dgm:spPr/>
      <dgm:t>
        <a:bodyPr/>
        <a:lstStyle/>
        <a:p>
          <a:endParaRPr lang="lv-LV"/>
        </a:p>
      </dgm:t>
    </dgm:pt>
    <dgm:pt modelId="{B89DBA6A-8E17-48C3-8AE9-B1F83B339777}" type="pres">
      <dgm:prSet presAssocID="{7A0E5D78-69AF-45C3-887F-61D60E047764}" presName="compositeShape" presStyleCnt="0">
        <dgm:presLayoutVars>
          <dgm:dir/>
          <dgm:resizeHandles/>
        </dgm:presLayoutVars>
      </dgm:prSet>
      <dgm:spPr/>
    </dgm:pt>
    <dgm:pt modelId="{9657C2BE-A2BB-435D-85B9-EF3EC391EB6F}" type="pres">
      <dgm:prSet presAssocID="{7A0E5D78-69AF-45C3-887F-61D60E047764}" presName="pyramid" presStyleLbl="node1" presStyleIdx="0" presStyleCnt="1" custLinFactNeighborX="53876" custLinFactNeighborY="-1039"/>
      <dgm:spPr/>
    </dgm:pt>
    <dgm:pt modelId="{B3B43082-8FCF-423F-AB79-26B4DC37B4F2}" type="pres">
      <dgm:prSet presAssocID="{7A0E5D78-69AF-45C3-887F-61D60E047764}" presName="theList" presStyleCnt="0"/>
      <dgm:spPr/>
    </dgm:pt>
    <dgm:pt modelId="{8CFE207B-CE8A-4E1F-8139-0B141B9B8C40}" type="pres">
      <dgm:prSet presAssocID="{40B12719-D0E9-4A07-B4D9-5AE559EE7CA5}" presName="aNode" presStyleLbl="fgAcc1" presStyleIdx="0" presStyleCnt="4" custScaleX="182800" custScaleY="171852" custLinFactY="11604" custLinFactNeighborX="18191" custLinFactNeighborY="100000">
        <dgm:presLayoutVars>
          <dgm:bulletEnabled val="1"/>
        </dgm:presLayoutVars>
      </dgm:prSet>
      <dgm:spPr/>
    </dgm:pt>
    <dgm:pt modelId="{A31CB844-6287-44CA-A5C1-55ABD38B5B4F}" type="pres">
      <dgm:prSet presAssocID="{40B12719-D0E9-4A07-B4D9-5AE559EE7CA5}" presName="aSpace" presStyleCnt="0"/>
      <dgm:spPr/>
    </dgm:pt>
    <dgm:pt modelId="{3E2EF7B1-8B53-42D7-83D0-7C5DD3E8152D}" type="pres">
      <dgm:prSet presAssocID="{C1BCA377-094E-4D03-8DA9-3E7191786530}" presName="aNode" presStyleLbl="fgAcc1" presStyleIdx="1" presStyleCnt="4" custScaleX="170978" custScaleY="183951" custLinFactY="18254" custLinFactNeighborX="34271" custLinFactNeighborY="100000">
        <dgm:presLayoutVars>
          <dgm:bulletEnabled val="1"/>
        </dgm:presLayoutVars>
      </dgm:prSet>
      <dgm:spPr/>
    </dgm:pt>
    <dgm:pt modelId="{A6D12EDD-594C-44CA-AB8F-230C0F96543E}" type="pres">
      <dgm:prSet presAssocID="{C1BCA377-094E-4D03-8DA9-3E7191786530}" presName="aSpace" presStyleCnt="0"/>
      <dgm:spPr/>
    </dgm:pt>
    <dgm:pt modelId="{C1366113-D638-4DA1-BB7B-7A068CA14E28}" type="pres">
      <dgm:prSet presAssocID="{9127BF2C-99C2-4EEF-B2D1-6E345A2DD60C}" presName="aNode" presStyleLbl="fgAcc1" presStyleIdx="2" presStyleCnt="4" custScaleX="146351" custScaleY="99371" custLinFactY="42396" custLinFactNeighborX="39014" custLinFactNeighborY="100000">
        <dgm:presLayoutVars>
          <dgm:bulletEnabled val="1"/>
        </dgm:presLayoutVars>
      </dgm:prSet>
      <dgm:spPr/>
    </dgm:pt>
    <dgm:pt modelId="{B061E5ED-D9AC-432E-97FB-B0C8C52A16C9}" type="pres">
      <dgm:prSet presAssocID="{9127BF2C-99C2-4EEF-B2D1-6E345A2DD60C}" presName="aSpace" presStyleCnt="0"/>
      <dgm:spPr/>
    </dgm:pt>
    <dgm:pt modelId="{A072BB62-F50B-481F-9780-F9FA4633FE30}" type="pres">
      <dgm:prSet presAssocID="{7E1AA33B-CDF4-4861-953E-8D8379CD8EA3}" presName="aNode" presStyleLbl="fgAcc1" presStyleIdx="3" presStyleCnt="4" custScaleX="145187" custScaleY="83699" custLinFactY="50568" custLinFactNeighborX="47166" custLinFactNeighborY="100000">
        <dgm:presLayoutVars>
          <dgm:bulletEnabled val="1"/>
        </dgm:presLayoutVars>
      </dgm:prSet>
      <dgm:spPr/>
    </dgm:pt>
    <dgm:pt modelId="{0C9C5231-F583-4049-91BE-D50B737B8D7C}" type="pres">
      <dgm:prSet presAssocID="{7E1AA33B-CDF4-4861-953E-8D8379CD8EA3}" presName="aSpace" presStyleCnt="0"/>
      <dgm:spPr/>
    </dgm:pt>
  </dgm:ptLst>
  <dgm:cxnLst>
    <dgm:cxn modelId="{E122FA23-57CE-4EB8-BD36-0E9CD763BA08}" type="presOf" srcId="{C1BCA377-094E-4D03-8DA9-3E7191786530}" destId="{3E2EF7B1-8B53-42D7-83D0-7C5DD3E8152D}" srcOrd="0" destOrd="0" presId="urn:microsoft.com/office/officeart/2005/8/layout/pyramid2"/>
    <dgm:cxn modelId="{BC88546F-C077-4A0C-8CEE-E70BC914DB9F}" srcId="{7A0E5D78-69AF-45C3-887F-61D60E047764}" destId="{9127BF2C-99C2-4EEF-B2D1-6E345A2DD60C}" srcOrd="2" destOrd="0" parTransId="{2B7BE42B-A7D9-4F7A-9B0D-2F7D79AE0645}" sibTransId="{ECC6A2E5-2998-46C6-BC6A-7D377943FC23}"/>
    <dgm:cxn modelId="{BD754E50-301F-4833-BE9B-A378149BF19F}" type="presOf" srcId="{9127BF2C-99C2-4EEF-B2D1-6E345A2DD60C}" destId="{C1366113-D638-4DA1-BB7B-7A068CA14E28}" srcOrd="0" destOrd="0" presId="urn:microsoft.com/office/officeart/2005/8/layout/pyramid2"/>
    <dgm:cxn modelId="{30F7B951-A7FD-472B-AC3C-3D506FB6B450}" srcId="{7A0E5D78-69AF-45C3-887F-61D60E047764}" destId="{C1BCA377-094E-4D03-8DA9-3E7191786530}" srcOrd="1" destOrd="0" parTransId="{7978D60C-820D-498F-A2DA-5C2E77655BD9}" sibTransId="{8BD5797A-1568-4105-A9AA-01509C6CC7A1}"/>
    <dgm:cxn modelId="{98FC5974-A285-44A1-AE34-06F63730C9F3}" type="presOf" srcId="{40B12719-D0E9-4A07-B4D9-5AE559EE7CA5}" destId="{8CFE207B-CE8A-4E1F-8139-0B141B9B8C40}" srcOrd="0" destOrd="0" presId="urn:microsoft.com/office/officeart/2005/8/layout/pyramid2"/>
    <dgm:cxn modelId="{C47649CA-1B28-443D-A5F9-884E3AF185F1}" type="presOf" srcId="{7E1AA33B-CDF4-4861-953E-8D8379CD8EA3}" destId="{A072BB62-F50B-481F-9780-F9FA4633FE30}" srcOrd="0" destOrd="0" presId="urn:microsoft.com/office/officeart/2005/8/layout/pyramid2"/>
    <dgm:cxn modelId="{78ABE6CE-C081-408D-A54A-3AA0EBC0574A}" type="presOf" srcId="{7A0E5D78-69AF-45C3-887F-61D60E047764}" destId="{B89DBA6A-8E17-48C3-8AE9-B1F83B339777}" srcOrd="0" destOrd="0" presId="urn:microsoft.com/office/officeart/2005/8/layout/pyramid2"/>
    <dgm:cxn modelId="{525326E1-4996-42CE-9F24-D79913A45E12}" srcId="{7A0E5D78-69AF-45C3-887F-61D60E047764}" destId="{40B12719-D0E9-4A07-B4D9-5AE559EE7CA5}" srcOrd="0" destOrd="0" parTransId="{EC268AB6-9E27-4C0F-A20A-ACBEB1A9A137}" sibTransId="{01A14C97-52EF-4E3E-938C-B78DB21F116A}"/>
    <dgm:cxn modelId="{812549FA-50D5-441B-9CB9-94020426BC04}" srcId="{7A0E5D78-69AF-45C3-887F-61D60E047764}" destId="{7E1AA33B-CDF4-4861-953E-8D8379CD8EA3}" srcOrd="3" destOrd="0" parTransId="{0C66B9FC-C1BC-4468-A42A-24718C54578B}" sibTransId="{ABC405F8-374B-4AA1-BCF7-065D9505B725}"/>
    <dgm:cxn modelId="{3B4CF2C1-9B5C-4E07-B515-EAB65126AE86}" type="presParOf" srcId="{B89DBA6A-8E17-48C3-8AE9-B1F83B339777}" destId="{9657C2BE-A2BB-435D-85B9-EF3EC391EB6F}" srcOrd="0" destOrd="0" presId="urn:microsoft.com/office/officeart/2005/8/layout/pyramid2"/>
    <dgm:cxn modelId="{BDBC6897-FB23-497B-A148-CA1CF1FDF7B4}" type="presParOf" srcId="{B89DBA6A-8E17-48C3-8AE9-B1F83B339777}" destId="{B3B43082-8FCF-423F-AB79-26B4DC37B4F2}" srcOrd="1" destOrd="0" presId="urn:microsoft.com/office/officeart/2005/8/layout/pyramid2"/>
    <dgm:cxn modelId="{D4B595FB-3AC3-445C-84DF-A80F6AF77BD9}" type="presParOf" srcId="{B3B43082-8FCF-423F-AB79-26B4DC37B4F2}" destId="{8CFE207B-CE8A-4E1F-8139-0B141B9B8C40}" srcOrd="0" destOrd="0" presId="urn:microsoft.com/office/officeart/2005/8/layout/pyramid2"/>
    <dgm:cxn modelId="{9FAA08BA-3E7A-4A74-9410-9674180DB9A9}" type="presParOf" srcId="{B3B43082-8FCF-423F-AB79-26B4DC37B4F2}" destId="{A31CB844-6287-44CA-A5C1-55ABD38B5B4F}" srcOrd="1" destOrd="0" presId="urn:microsoft.com/office/officeart/2005/8/layout/pyramid2"/>
    <dgm:cxn modelId="{9B94E97C-32D8-41ED-90A3-D6E1064B28A5}" type="presParOf" srcId="{B3B43082-8FCF-423F-AB79-26B4DC37B4F2}" destId="{3E2EF7B1-8B53-42D7-83D0-7C5DD3E8152D}" srcOrd="2" destOrd="0" presId="urn:microsoft.com/office/officeart/2005/8/layout/pyramid2"/>
    <dgm:cxn modelId="{30A23C27-AD19-4891-A1FB-BD777B6D61F5}" type="presParOf" srcId="{B3B43082-8FCF-423F-AB79-26B4DC37B4F2}" destId="{A6D12EDD-594C-44CA-AB8F-230C0F96543E}" srcOrd="3" destOrd="0" presId="urn:microsoft.com/office/officeart/2005/8/layout/pyramid2"/>
    <dgm:cxn modelId="{F36E257C-1B54-4D74-8257-A170F8BE14EA}" type="presParOf" srcId="{B3B43082-8FCF-423F-AB79-26B4DC37B4F2}" destId="{C1366113-D638-4DA1-BB7B-7A068CA14E28}" srcOrd="4" destOrd="0" presId="urn:microsoft.com/office/officeart/2005/8/layout/pyramid2"/>
    <dgm:cxn modelId="{184DC8DC-BBC8-4F22-9349-3220CF46085C}" type="presParOf" srcId="{B3B43082-8FCF-423F-AB79-26B4DC37B4F2}" destId="{B061E5ED-D9AC-432E-97FB-B0C8C52A16C9}" srcOrd="5" destOrd="0" presId="urn:microsoft.com/office/officeart/2005/8/layout/pyramid2"/>
    <dgm:cxn modelId="{8AC44C88-8DB8-4520-BA0E-B4192EADE4EF}" type="presParOf" srcId="{B3B43082-8FCF-423F-AB79-26B4DC37B4F2}" destId="{A072BB62-F50B-481F-9780-F9FA4633FE30}" srcOrd="6" destOrd="0" presId="urn:microsoft.com/office/officeart/2005/8/layout/pyramid2"/>
    <dgm:cxn modelId="{70B56400-2753-4509-A1F6-F28CB49A2616}" type="presParOf" srcId="{B3B43082-8FCF-423F-AB79-26B4DC37B4F2}" destId="{0C9C5231-F583-4049-91BE-D50B737B8D7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17A5C-E918-49DB-AB6B-3FA4FB963A3A}">
      <dsp:nvSpPr>
        <dsp:cNvPr id="0" name=""/>
        <dsp:cNvSpPr/>
      </dsp:nvSpPr>
      <dsp:spPr>
        <a:xfrm>
          <a:off x="799874" y="0"/>
          <a:ext cx="9034523" cy="59523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E18F6-E06F-497B-96E2-B639E8A933F6}">
      <dsp:nvSpPr>
        <dsp:cNvPr id="0" name=""/>
        <dsp:cNvSpPr/>
      </dsp:nvSpPr>
      <dsp:spPr>
        <a:xfrm>
          <a:off x="4670" y="1785714"/>
          <a:ext cx="2042213" cy="2380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Sasniedzamie rezultāti no standarta, programmas</a:t>
          </a:r>
        </a:p>
      </dsp:txBody>
      <dsp:txXfrm>
        <a:off x="104363" y="1885407"/>
        <a:ext cx="1842827" cy="2181566"/>
      </dsp:txXfrm>
    </dsp:sp>
    <dsp:sp modelId="{2FC715A5-BBB7-4AF1-B02F-0799E2EDB062}">
      <dsp:nvSpPr>
        <dsp:cNvPr id="0" name=""/>
        <dsp:cNvSpPr/>
      </dsp:nvSpPr>
      <dsp:spPr>
        <a:xfrm>
          <a:off x="2148994" y="1785714"/>
          <a:ext cx="2042213" cy="2380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Vērtēšanas indikatori (formulē no SR)</a:t>
          </a:r>
        </a:p>
      </dsp:txBody>
      <dsp:txXfrm>
        <a:off x="2248687" y="1885407"/>
        <a:ext cx="1842827" cy="2181566"/>
      </dsp:txXfrm>
    </dsp:sp>
    <dsp:sp modelId="{EA5D3470-1ED1-4DFF-B021-A219371C5A29}">
      <dsp:nvSpPr>
        <dsp:cNvPr id="0" name=""/>
        <dsp:cNvSpPr/>
      </dsp:nvSpPr>
      <dsp:spPr>
        <a:xfrm>
          <a:off x="4293318" y="1785714"/>
          <a:ext cx="2042213" cy="2380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Uzdevuma izvēle</a:t>
          </a:r>
        </a:p>
      </dsp:txBody>
      <dsp:txXfrm>
        <a:off x="4393011" y="1885407"/>
        <a:ext cx="1842827" cy="2181566"/>
      </dsp:txXfrm>
    </dsp:sp>
    <dsp:sp modelId="{62AD314D-4A32-4186-9C12-46ACD010A408}">
      <dsp:nvSpPr>
        <dsp:cNvPr id="0" name=""/>
        <dsp:cNvSpPr/>
      </dsp:nvSpPr>
      <dsp:spPr>
        <a:xfrm>
          <a:off x="6437642" y="1785714"/>
          <a:ext cx="2042213" cy="2380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Vērtēšanas kritēriju izveide</a:t>
          </a:r>
        </a:p>
      </dsp:txBody>
      <dsp:txXfrm>
        <a:off x="6537335" y="1885407"/>
        <a:ext cx="1842827" cy="2181566"/>
      </dsp:txXfrm>
    </dsp:sp>
    <dsp:sp modelId="{D6AB3889-A06C-4D26-AABE-C1934BFF627D}">
      <dsp:nvSpPr>
        <dsp:cNvPr id="0" name=""/>
        <dsp:cNvSpPr/>
      </dsp:nvSpPr>
      <dsp:spPr>
        <a:xfrm>
          <a:off x="8581966" y="1785714"/>
          <a:ext cx="2042213" cy="2380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Izziņas darbības līmenis</a:t>
          </a:r>
        </a:p>
      </dsp:txBody>
      <dsp:txXfrm>
        <a:off x="8681659" y="1885407"/>
        <a:ext cx="1842827" cy="2181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01191-F953-44C5-8647-130208357836}">
      <dsp:nvSpPr>
        <dsp:cNvPr id="0" name=""/>
        <dsp:cNvSpPr/>
      </dsp:nvSpPr>
      <dsp:spPr>
        <a:xfrm>
          <a:off x="2960226" y="0"/>
          <a:ext cx="1184090" cy="873853"/>
        </a:xfrm>
        <a:prstGeom prst="trapezoid">
          <a:avLst>
            <a:gd name="adj" fmla="val 6775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Radīt</a:t>
          </a:r>
        </a:p>
      </dsp:txBody>
      <dsp:txXfrm>
        <a:off x="2960226" y="0"/>
        <a:ext cx="1184090" cy="873853"/>
      </dsp:txXfrm>
    </dsp:sp>
    <dsp:sp modelId="{43D7EBCC-8E1C-4DA9-A82F-4D9415D1DD7B}">
      <dsp:nvSpPr>
        <dsp:cNvPr id="0" name=""/>
        <dsp:cNvSpPr/>
      </dsp:nvSpPr>
      <dsp:spPr>
        <a:xfrm>
          <a:off x="2368181" y="873853"/>
          <a:ext cx="2368181" cy="873853"/>
        </a:xfrm>
        <a:prstGeom prst="trapezoid">
          <a:avLst>
            <a:gd name="adj" fmla="val 6775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Novērtēt</a:t>
          </a:r>
        </a:p>
      </dsp:txBody>
      <dsp:txXfrm>
        <a:off x="2782613" y="873853"/>
        <a:ext cx="1539317" cy="873853"/>
      </dsp:txXfrm>
    </dsp:sp>
    <dsp:sp modelId="{E9AEEE48-7F2B-4872-B2F4-22CF1F73FC35}">
      <dsp:nvSpPr>
        <dsp:cNvPr id="0" name=""/>
        <dsp:cNvSpPr/>
      </dsp:nvSpPr>
      <dsp:spPr>
        <a:xfrm>
          <a:off x="1776136" y="1747706"/>
          <a:ext cx="3552272" cy="873853"/>
        </a:xfrm>
        <a:prstGeom prst="trapezoid">
          <a:avLst>
            <a:gd name="adj" fmla="val 6775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Analizēt</a:t>
          </a:r>
        </a:p>
      </dsp:txBody>
      <dsp:txXfrm>
        <a:off x="2397783" y="1747706"/>
        <a:ext cx="2308976" cy="873853"/>
      </dsp:txXfrm>
    </dsp:sp>
    <dsp:sp modelId="{88A35E4A-53AF-4858-B0A9-1221E2C0746B}">
      <dsp:nvSpPr>
        <dsp:cNvPr id="0" name=""/>
        <dsp:cNvSpPr/>
      </dsp:nvSpPr>
      <dsp:spPr>
        <a:xfrm>
          <a:off x="1184090" y="2621559"/>
          <a:ext cx="4736362" cy="873853"/>
        </a:xfrm>
        <a:prstGeom prst="trapezoid">
          <a:avLst>
            <a:gd name="adj" fmla="val 6775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Pielietot</a:t>
          </a:r>
        </a:p>
      </dsp:txBody>
      <dsp:txXfrm>
        <a:off x="2012954" y="2621559"/>
        <a:ext cx="3078635" cy="873853"/>
      </dsp:txXfrm>
    </dsp:sp>
    <dsp:sp modelId="{27BCB6EE-2481-44B2-A05F-EF27ABD1FBC5}">
      <dsp:nvSpPr>
        <dsp:cNvPr id="0" name=""/>
        <dsp:cNvSpPr/>
      </dsp:nvSpPr>
      <dsp:spPr>
        <a:xfrm>
          <a:off x="592045" y="3495412"/>
          <a:ext cx="5920453" cy="873853"/>
        </a:xfrm>
        <a:prstGeom prst="trapezoid">
          <a:avLst>
            <a:gd name="adj" fmla="val 6775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Aptvert</a:t>
          </a:r>
        </a:p>
      </dsp:txBody>
      <dsp:txXfrm>
        <a:off x="1628124" y="3495412"/>
        <a:ext cx="3848294" cy="873853"/>
      </dsp:txXfrm>
    </dsp:sp>
    <dsp:sp modelId="{A985006A-15AE-429A-90C4-36264BA93662}">
      <dsp:nvSpPr>
        <dsp:cNvPr id="0" name=""/>
        <dsp:cNvSpPr/>
      </dsp:nvSpPr>
      <dsp:spPr>
        <a:xfrm>
          <a:off x="0" y="4369265"/>
          <a:ext cx="7104544" cy="873853"/>
        </a:xfrm>
        <a:prstGeom prst="trapezoid">
          <a:avLst>
            <a:gd name="adj" fmla="val 6775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Atcerēties </a:t>
          </a:r>
        </a:p>
      </dsp:txBody>
      <dsp:txXfrm>
        <a:off x="1243295" y="4369265"/>
        <a:ext cx="4617953" cy="873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7C2BE-A2BB-435D-85B9-EF3EC391EB6F}">
      <dsp:nvSpPr>
        <dsp:cNvPr id="0" name=""/>
        <dsp:cNvSpPr/>
      </dsp:nvSpPr>
      <dsp:spPr>
        <a:xfrm>
          <a:off x="4065877" y="0"/>
          <a:ext cx="5463020" cy="54630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E207B-CE8A-4E1F-8139-0B141B9B8C40}">
      <dsp:nvSpPr>
        <dsp:cNvPr id="0" name=""/>
        <dsp:cNvSpPr/>
      </dsp:nvSpPr>
      <dsp:spPr>
        <a:xfrm>
          <a:off x="3029987" y="726826"/>
          <a:ext cx="6491160" cy="12743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IZMANTOT</a:t>
          </a:r>
        </a:p>
      </dsp:txBody>
      <dsp:txXfrm>
        <a:off x="3092198" y="789037"/>
        <a:ext cx="6366738" cy="1149967"/>
      </dsp:txXfrm>
    </dsp:sp>
    <dsp:sp modelId="{3E2EF7B1-8B53-42D7-83D0-7C5DD3E8152D}">
      <dsp:nvSpPr>
        <dsp:cNvPr id="0" name=""/>
        <dsp:cNvSpPr/>
      </dsp:nvSpPr>
      <dsp:spPr>
        <a:xfrm>
          <a:off x="3810879" y="2143224"/>
          <a:ext cx="6071365" cy="136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PIERĀDĪT</a:t>
          </a:r>
        </a:p>
      </dsp:txBody>
      <dsp:txXfrm>
        <a:off x="3877469" y="2209814"/>
        <a:ext cx="5938185" cy="1230931"/>
      </dsp:txXfrm>
    </dsp:sp>
    <dsp:sp modelId="{C1366113-D638-4DA1-BB7B-7A068CA14E28}">
      <dsp:nvSpPr>
        <dsp:cNvPr id="0" name=""/>
        <dsp:cNvSpPr/>
      </dsp:nvSpPr>
      <dsp:spPr>
        <a:xfrm>
          <a:off x="4416549" y="3779059"/>
          <a:ext cx="5196869" cy="7368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APTVERT</a:t>
          </a:r>
        </a:p>
      </dsp:txBody>
      <dsp:txXfrm>
        <a:off x="4452521" y="3815031"/>
        <a:ext cx="5124925" cy="664953"/>
      </dsp:txXfrm>
    </dsp:sp>
    <dsp:sp modelId="{A072BB62-F50B-481F-9780-F9FA4633FE30}">
      <dsp:nvSpPr>
        <dsp:cNvPr id="0" name=""/>
        <dsp:cNvSpPr/>
      </dsp:nvSpPr>
      <dsp:spPr>
        <a:xfrm>
          <a:off x="4726691" y="4669253"/>
          <a:ext cx="5155536" cy="6206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NOSAUKT</a:t>
          </a:r>
        </a:p>
      </dsp:txBody>
      <dsp:txXfrm>
        <a:off x="4756990" y="4699552"/>
        <a:ext cx="5094938" cy="560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98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552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486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091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89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99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781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557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031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549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674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9B473A-98A5-4175-87AE-F05DC36429D7}" type="datetimeFigureOut">
              <a:rPr lang="lv-LV" smtClean="0"/>
              <a:t>11.04.2024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625B58-8ADA-4109-9A85-6B4622EBAFA8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68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6298B9A2-1F4A-08E8-A48D-3CCBC7373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5400" b="1" dirty="0"/>
              <a:t>Pārbaudes darba veidošana, ievērojot izziņas darbības līmeņus </a:t>
            </a:r>
          </a:p>
        </p:txBody>
      </p:sp>
      <p:sp>
        <p:nvSpPr>
          <p:cNvPr id="7" name="Apakšvirsraksts 6">
            <a:extLst>
              <a:ext uri="{FF2B5EF4-FFF2-40B4-BE49-F238E27FC236}">
                <a16:creationId xmlns:a16="http://schemas.microsoft.com/office/drawing/2014/main" id="{1123E20E-4A69-854C-991D-9C51ED45F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773335"/>
            <a:ext cx="10058400" cy="825285"/>
          </a:xfrm>
        </p:spPr>
        <p:txBody>
          <a:bodyPr/>
          <a:lstStyle/>
          <a:p>
            <a:pPr algn="r"/>
            <a:r>
              <a:rPr lang="lv-LV" dirty="0"/>
              <a:t>Kristīne </a:t>
            </a:r>
            <a:r>
              <a:rPr lang="lv-LV" dirty="0" err="1"/>
              <a:t>lukaševica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2406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04FBB18-88BE-B7F8-45C4-B33DE1965A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1059"/>
            <a:ext cx="12192000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/>
              <a:t>Pārbaudes darba analīze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DAAC6DC-242F-901C-D437-76842225B0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6550" y="1846263"/>
            <a:ext cx="10585450" cy="4022725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7B477DBA-6B82-E46A-EDD0-5BCC8B963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2" t="17859" r="50871" b="5566"/>
          <a:stretch/>
        </p:blipFill>
        <p:spPr>
          <a:xfrm>
            <a:off x="109057" y="916695"/>
            <a:ext cx="5796793" cy="582470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82DF0324-B333-ED7F-927E-130117726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41" t="19450" r="33325" b="5566"/>
          <a:stretch/>
        </p:blipFill>
        <p:spPr>
          <a:xfrm>
            <a:off x="6540702" y="824760"/>
            <a:ext cx="4554017" cy="597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04FBB18-88BE-B7F8-45C4-B33DE1965A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505" y="287338"/>
            <a:ext cx="11576807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/>
              <a:t>Pārbaudes darba analīze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DAAC6DC-242F-901C-D437-76842225B0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6550" y="1846263"/>
            <a:ext cx="10585450" cy="4022725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77FD3CD4-775A-555E-3754-2C035CF6A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86" t="22979" r="35532" b="11064"/>
          <a:stretch/>
        </p:blipFill>
        <p:spPr>
          <a:xfrm>
            <a:off x="1036320" y="988906"/>
            <a:ext cx="4420897" cy="5601411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2C14D031-06CB-8B34-73A8-C4AF3117F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46" t="34042" r="35213" b="20852"/>
          <a:stretch/>
        </p:blipFill>
        <p:spPr>
          <a:xfrm>
            <a:off x="6096000" y="1389557"/>
            <a:ext cx="5785730" cy="49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4A9699B-6A1B-246A-0037-3C7E78EB89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339725"/>
            <a:ext cx="11979479" cy="1450975"/>
          </a:xfrm>
        </p:spPr>
        <p:txBody>
          <a:bodyPr/>
          <a:lstStyle/>
          <a:p>
            <a:pPr algn="ctr"/>
            <a:r>
              <a:rPr lang="lv-LV" b="1" dirty="0"/>
              <a:t>Pārbaudes darba analīze -</a:t>
            </a:r>
            <a:br>
              <a:rPr lang="lv-LV" b="1" dirty="0"/>
            </a:br>
            <a:r>
              <a:rPr lang="lv-LV" b="1" dirty="0"/>
              <a:t>noteikt katra uzdevuma izziņas līmeni</a:t>
            </a:r>
          </a:p>
        </p:txBody>
      </p:sp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5A2377AD-6B0D-4657-3902-8A648AA9E89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5482" t="30035" r="14603" b="7335"/>
          <a:stretch/>
        </p:blipFill>
        <p:spPr>
          <a:xfrm>
            <a:off x="1185645" y="1728336"/>
            <a:ext cx="10058400" cy="5068888"/>
          </a:xfrm>
        </p:spPr>
      </p:pic>
    </p:spTree>
    <p:extLst>
      <p:ext uri="{BB962C8B-B14F-4D97-AF65-F5344CB8AC3E}">
        <p14:creationId xmlns:p14="http://schemas.microsoft.com/office/powerpoint/2010/main" val="80998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4A9699B-6A1B-246A-0037-3C7E78EB89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339725"/>
            <a:ext cx="11979479" cy="1450975"/>
          </a:xfrm>
        </p:spPr>
        <p:txBody>
          <a:bodyPr/>
          <a:lstStyle/>
          <a:p>
            <a:pPr algn="ctr"/>
            <a:r>
              <a:rPr lang="lv-LV" b="1" dirty="0"/>
              <a:t>Pārbaudes darba analīze -</a:t>
            </a:r>
            <a:br>
              <a:rPr lang="lv-LV" b="1" dirty="0"/>
            </a:br>
            <a:r>
              <a:rPr lang="lv-LV" b="1" dirty="0"/>
              <a:t>noteikt katra uzdevuma izziņas līmeni</a:t>
            </a:r>
          </a:p>
        </p:txBody>
      </p: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786F9E39-8E59-CA87-EF94-0E6D1FC23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94489"/>
              </p:ext>
            </p:extLst>
          </p:nvPr>
        </p:nvGraphicFramePr>
        <p:xfrm>
          <a:off x="2877424" y="2155972"/>
          <a:ext cx="6023296" cy="3036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204">
                  <a:extLst>
                    <a:ext uri="{9D8B030D-6E8A-4147-A177-3AD203B41FA5}">
                      <a16:colId xmlns:a16="http://schemas.microsoft.com/office/drawing/2014/main" val="2001198026"/>
                    </a:ext>
                  </a:extLst>
                </a:gridCol>
                <a:gridCol w="1792046">
                  <a:extLst>
                    <a:ext uri="{9D8B030D-6E8A-4147-A177-3AD203B41FA5}">
                      <a16:colId xmlns:a16="http://schemas.microsoft.com/office/drawing/2014/main" val="1024588434"/>
                    </a:ext>
                  </a:extLst>
                </a:gridCol>
                <a:gridCol w="1792046">
                  <a:extLst>
                    <a:ext uri="{9D8B030D-6E8A-4147-A177-3AD203B41FA5}">
                      <a16:colId xmlns:a16="http://schemas.microsoft.com/office/drawing/2014/main" val="178549161"/>
                    </a:ext>
                  </a:extLst>
                </a:gridCol>
              </a:tblGrid>
              <a:tr h="607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Punkti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Procenti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183670"/>
                  </a:ext>
                </a:extLst>
              </a:tr>
              <a:tr h="607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I līmenis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8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24%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006545"/>
                  </a:ext>
                </a:extLst>
              </a:tr>
              <a:tr h="607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II līmenis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10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29%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649962"/>
                  </a:ext>
                </a:extLst>
              </a:tr>
              <a:tr h="607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III līmenis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4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12%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179401"/>
                  </a:ext>
                </a:extLst>
              </a:tr>
              <a:tr h="607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IV līmenis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12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35%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12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:a16="http://schemas.microsoft.com/office/drawing/2014/main" id="{124ADE1E-C498-93C2-DD16-BABA53B8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1" y="427839"/>
            <a:ext cx="11711030" cy="1098957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Kam pievērst uzmanību, izstrādājot pārbaudes darbu: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50D73D8A-3070-7F96-961F-3F62BAAE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1" y="1944210"/>
            <a:ext cx="11711030" cy="448595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lv-LV" sz="2800" u="sng" dirty="0"/>
              <a:t>Temata plānošanu sākt ar SR un indikatoru izvēli</a:t>
            </a:r>
            <a:r>
              <a:rPr lang="lv-LV" sz="2800" dirty="0"/>
              <a:t>, kuri tiks pārbaudīti nobeiguma vērtēšanas darbā.</a:t>
            </a:r>
          </a:p>
          <a:p>
            <a:pPr marL="514350" indent="-514350">
              <a:buFont typeface="+mj-lt"/>
              <a:buAutoNum type="arabicPeriod"/>
            </a:pPr>
            <a:endParaRPr lang="lv-LV" sz="2800" dirty="0"/>
          </a:p>
          <a:p>
            <a:pPr marL="457200" indent="-457200">
              <a:buFont typeface="+mj-lt"/>
              <a:buAutoNum type="arabicPeriod"/>
            </a:pPr>
            <a:r>
              <a:rPr lang="lv-LV" sz="2800" u="sng" dirty="0"/>
              <a:t>Pārbaudīt tikai to, kas mācīts </a:t>
            </a:r>
            <a:r>
              <a:rPr lang="lv-LV" sz="2800" dirty="0"/>
              <a:t>un proporcionāli tā apguves laikam.</a:t>
            </a:r>
          </a:p>
          <a:p>
            <a:pPr marL="514350" indent="-514350">
              <a:buFont typeface="+mj-lt"/>
              <a:buAutoNum type="arabicPeriod"/>
            </a:pPr>
            <a:endParaRPr lang="lv-LV" sz="2800" dirty="0"/>
          </a:p>
          <a:p>
            <a:pPr marL="457200" indent="-457200">
              <a:buFont typeface="+mj-lt"/>
              <a:buAutoNum type="arabicPeriod"/>
            </a:pPr>
            <a:r>
              <a:rPr lang="lv-LV" sz="2800" dirty="0"/>
              <a:t>Pārliecināties, vai vairāki uzdevumi vai to daļas </a:t>
            </a:r>
            <a:r>
              <a:rPr lang="lv-LV" sz="2800" u="sng" dirty="0"/>
              <a:t>nemēra vienu un to pašu</a:t>
            </a:r>
            <a:r>
              <a:rPr lang="lv-LV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lv-LV" sz="2800" dirty="0"/>
          </a:p>
          <a:p>
            <a:pPr marL="457200" indent="-457200">
              <a:buFont typeface="+mj-lt"/>
              <a:buAutoNum type="arabicPeriod"/>
            </a:pPr>
            <a:r>
              <a:rPr lang="lv-LV" sz="2800" dirty="0"/>
              <a:t>Pārliecināties, vai punktu skaitu neietekmē tas, kas </a:t>
            </a:r>
            <a:r>
              <a:rPr lang="lv-LV" sz="2800" u="sng" dirty="0"/>
              <a:t>tiešā veidā neattiecas uz apgūto tematu</a:t>
            </a:r>
            <a:r>
              <a:rPr lang="lv-LV" sz="2800" dirty="0"/>
              <a:t> jeb mērāmajiem  SR.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8528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:a16="http://schemas.microsoft.com/office/drawing/2014/main" id="{124ADE1E-C498-93C2-DD16-BABA53B8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1" y="427839"/>
            <a:ext cx="11711030" cy="1098957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Kam pievērst uzmanību, izstrādājot pārbaudes darbu: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50D73D8A-3070-7F96-961F-3F62BAAE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1" y="1737360"/>
            <a:ext cx="11711030" cy="46928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lv-LV" sz="2800" dirty="0"/>
              <a:t>Piedāvāt iespēju skolēnam </a:t>
            </a:r>
            <a:r>
              <a:rPr lang="lv-LV" sz="2800" u="sng" dirty="0"/>
              <a:t>demonstrēt sniegumu daudzveidīgi </a:t>
            </a:r>
            <a:r>
              <a:rPr lang="lv-LV" sz="2800" dirty="0"/>
              <a:t>(dažādi izziņas līmeņi).</a:t>
            </a:r>
          </a:p>
          <a:p>
            <a:pPr marL="514350" indent="-514350">
              <a:buFont typeface="+mj-lt"/>
              <a:buAutoNum type="arabicPeriod" startAt="4"/>
            </a:pPr>
            <a:endParaRPr lang="lv-LV" sz="2800" dirty="0"/>
          </a:p>
          <a:p>
            <a:pPr marL="514350" indent="-514350">
              <a:buFont typeface="+mj-lt"/>
              <a:buAutoNum type="arabicPeriod" startAt="4"/>
            </a:pPr>
            <a:r>
              <a:rPr lang="lv-LV" sz="2800" dirty="0"/>
              <a:t>Pārliecināties, vai </a:t>
            </a:r>
            <a:r>
              <a:rPr lang="lv-LV" sz="2800" u="sng" dirty="0"/>
              <a:t>uzdevumi ir precīzi un nepārprotami formulēti</a:t>
            </a:r>
            <a:r>
              <a:rPr lang="lv-LV" sz="2800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endParaRPr lang="lv-LV" sz="2800" dirty="0"/>
          </a:p>
          <a:p>
            <a:pPr marL="514350" indent="-514350">
              <a:buFont typeface="+mj-lt"/>
              <a:buAutoNum type="arabicPeriod" startAt="4"/>
            </a:pPr>
            <a:r>
              <a:rPr lang="lv-LV" sz="2800" dirty="0"/>
              <a:t>Izstrādāt skaidrus, saprotamus </a:t>
            </a:r>
            <a:r>
              <a:rPr lang="lv-LV" sz="2800" u="sng" dirty="0"/>
              <a:t>vērtēšanas kritērijus</a:t>
            </a:r>
            <a:r>
              <a:rPr lang="lv-LV" sz="2800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endParaRPr lang="lv-LV" sz="2800" dirty="0"/>
          </a:p>
          <a:p>
            <a:pPr marL="514350" indent="-514350">
              <a:buFont typeface="+mj-lt"/>
              <a:buAutoNum type="arabicPeriod" startAt="4"/>
            </a:pPr>
            <a:r>
              <a:rPr lang="lv-LV" sz="2800" u="sng" dirty="0"/>
              <a:t>Saskaņot</a:t>
            </a:r>
            <a:r>
              <a:rPr lang="lv-LV" sz="2800" dirty="0"/>
              <a:t> uzdevumu </a:t>
            </a:r>
            <a:r>
              <a:rPr lang="lv-LV" sz="2800" u="sng" dirty="0"/>
              <a:t>apjomu</a:t>
            </a:r>
            <a:r>
              <a:rPr lang="lv-LV" sz="2800" dirty="0"/>
              <a:t> un to izpildei paredzēto </a:t>
            </a:r>
            <a:r>
              <a:rPr lang="lv-LV" sz="2800" u="sng" dirty="0"/>
              <a:t>laiku</a:t>
            </a:r>
            <a:r>
              <a:rPr lang="lv-LV" sz="2800" dirty="0"/>
              <a:t>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5829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0DD158C-0B82-C735-50EB-B48DD0DC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Pārbaudes darbs ir  mērinstruments</a:t>
            </a:r>
          </a:p>
        </p:txBody>
      </p:sp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4AC3E0DC-D946-0E4B-8547-89229D20A4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2644" y="1971413"/>
            <a:ext cx="3945661" cy="4022725"/>
          </a:xfrm>
          <a:prstGeom prst="rect">
            <a:avLst/>
          </a:prstGeom>
        </p:spPr>
      </p:pic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7CCEB192-6094-071F-4D8B-F91A6CC63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8895" y="1971412"/>
            <a:ext cx="6912529" cy="4186107"/>
          </a:xfrm>
        </p:spPr>
        <p:txBody>
          <a:bodyPr>
            <a:normAutofit lnSpcReduction="10000"/>
          </a:bodyPr>
          <a:lstStyle/>
          <a:p>
            <a:r>
              <a:rPr lang="lv-LV" sz="3600" dirty="0"/>
              <a:t>Summatīvais vērtējums ir dati/pierādījumi par konkrētu temata sasniedzamo rezultātu apguvi.</a:t>
            </a:r>
          </a:p>
          <a:p>
            <a:endParaRPr lang="lv-LV" sz="3600" dirty="0"/>
          </a:p>
          <a:p>
            <a:r>
              <a:rPr lang="lv-LV" sz="3600" dirty="0">
                <a:solidFill>
                  <a:srgbClr val="FF0000"/>
                </a:solidFill>
              </a:rPr>
              <a:t>Pārbaudīt drīkst tikai tās prasmes, zināšanas, kurām skolēns mērķtiecīgi sagatavots.</a:t>
            </a:r>
          </a:p>
        </p:txBody>
      </p:sp>
    </p:spTree>
    <p:extLst>
      <p:ext uri="{BB962C8B-B14F-4D97-AF65-F5344CB8AC3E}">
        <p14:creationId xmlns:p14="http://schemas.microsoft.com/office/powerpoint/2010/main" val="15398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hēma 6">
            <a:extLst>
              <a:ext uri="{FF2B5EF4-FFF2-40B4-BE49-F238E27FC236}">
                <a16:creationId xmlns:a16="http://schemas.microsoft.com/office/drawing/2014/main" id="{AC45A646-7E99-7444-741D-F8A05A02E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418724"/>
              </p:ext>
            </p:extLst>
          </p:nvPr>
        </p:nvGraphicFramePr>
        <p:xfrm>
          <a:off x="922789" y="662730"/>
          <a:ext cx="10628851" cy="5952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Virsraksts 9">
            <a:extLst>
              <a:ext uri="{FF2B5EF4-FFF2-40B4-BE49-F238E27FC236}">
                <a16:creationId xmlns:a16="http://schemas.microsoft.com/office/drawing/2014/main" id="{C0B33961-19CA-DC87-AD22-3C1EE74DF9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0513" y="242888"/>
            <a:ext cx="9361487" cy="679450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Pārbaudes darba plānošanas soļi</a:t>
            </a:r>
          </a:p>
        </p:txBody>
      </p:sp>
    </p:spTree>
    <p:extLst>
      <p:ext uri="{BB962C8B-B14F-4D97-AF65-F5344CB8AC3E}">
        <p14:creationId xmlns:p14="http://schemas.microsoft.com/office/powerpoint/2010/main" val="35115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5666C28C-EEB9-2C4A-E00D-7D236355C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15554"/>
              </p:ext>
            </p:extLst>
          </p:nvPr>
        </p:nvGraphicFramePr>
        <p:xfrm>
          <a:off x="461394" y="864066"/>
          <a:ext cx="11031524" cy="44874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3967">
                  <a:extLst>
                    <a:ext uri="{9D8B030D-6E8A-4147-A177-3AD203B41FA5}">
                      <a16:colId xmlns:a16="http://schemas.microsoft.com/office/drawing/2014/main" val="1459598015"/>
                    </a:ext>
                  </a:extLst>
                </a:gridCol>
                <a:gridCol w="2646183">
                  <a:extLst>
                    <a:ext uri="{9D8B030D-6E8A-4147-A177-3AD203B41FA5}">
                      <a16:colId xmlns:a16="http://schemas.microsoft.com/office/drawing/2014/main" val="1974033704"/>
                    </a:ext>
                  </a:extLst>
                </a:gridCol>
                <a:gridCol w="2928076">
                  <a:extLst>
                    <a:ext uri="{9D8B030D-6E8A-4147-A177-3AD203B41FA5}">
                      <a16:colId xmlns:a16="http://schemas.microsoft.com/office/drawing/2014/main" val="1264379264"/>
                    </a:ext>
                  </a:extLst>
                </a:gridCol>
                <a:gridCol w="1640274">
                  <a:extLst>
                    <a:ext uri="{9D8B030D-6E8A-4147-A177-3AD203B41FA5}">
                      <a16:colId xmlns:a16="http://schemas.microsoft.com/office/drawing/2014/main" val="1674167905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2920248893"/>
                    </a:ext>
                  </a:extLst>
                </a:gridCol>
              </a:tblGrid>
              <a:tr h="613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800" kern="100">
                          <a:effectLst/>
                        </a:rPr>
                        <a:t>SR grupa</a:t>
                      </a:r>
                      <a:endParaRPr lang="lv-LV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800" kern="100" dirty="0">
                          <a:effectLst/>
                        </a:rPr>
                        <a:t>Sasniedzamais rezultāts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800" kern="100" dirty="0">
                          <a:effectLst/>
                        </a:rPr>
                        <a:t>(no standarta/ programmas)</a:t>
                      </a:r>
                      <a:endParaRPr lang="lv-LV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800" kern="100" dirty="0">
                          <a:effectLst/>
                        </a:rPr>
                        <a:t>Vērtēšanas indikators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800" kern="100" dirty="0">
                          <a:effectLst/>
                        </a:rPr>
                        <a:t>(SR, ko mērīs uzdevumā)</a:t>
                      </a:r>
                      <a:endParaRPr lang="lv-LV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800" kern="100" dirty="0">
                          <a:effectLst/>
                        </a:rPr>
                        <a:t>Izziņas līmenis SOLO</a:t>
                      </a:r>
                      <a:endParaRPr lang="lv-LV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800" kern="100" dirty="0">
                          <a:effectLst/>
                        </a:rPr>
                        <a:t>Uzdevums</a:t>
                      </a:r>
                      <a:endParaRPr lang="lv-LV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818302"/>
                  </a:ext>
                </a:extLst>
              </a:tr>
              <a:tr h="8123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Zināšanas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8529881"/>
                  </a:ext>
                </a:extLst>
              </a:tr>
              <a:tr h="9345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Prasmes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273109"/>
                  </a:ext>
                </a:extLst>
              </a:tr>
              <a:tr h="9345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Kompleksas situācijas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4080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0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50F3922-1979-B250-37BD-0F218214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Dziļā mācīšanās</a:t>
            </a:r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90FF21AD-8FB6-6BC8-8963-92562C0EC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781" y="2059619"/>
            <a:ext cx="10058400" cy="37566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v-LV" dirty="0"/>
              <a:t> </a:t>
            </a:r>
            <a:r>
              <a:rPr lang="lv-LV" sz="3200" dirty="0"/>
              <a:t>Kā sauc figūras? Cik daudz figūru?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3200" dirty="0"/>
              <a:t>Savieno vienādās figūras, kāpēc tās ir vienādas?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3200" dirty="0"/>
              <a:t>Savieno līdzīgās figūras, kas tām kopīgs?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3200" dirty="0"/>
              <a:t>Izveido no figūrām māju!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3200" dirty="0"/>
              <a:t>Iekārto mājas apkārtni!</a:t>
            </a:r>
          </a:p>
          <a:p>
            <a:pPr>
              <a:buFont typeface="Wingdings" panose="05000000000000000000" pitchFamily="2" charset="2"/>
              <a:buChar char="q"/>
            </a:pPr>
            <a:endParaRPr lang="lv-LV" dirty="0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90BDE53F-6252-6FC5-0E96-05D784F2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019" y="3207378"/>
            <a:ext cx="2853175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C9071EFA-7026-05B2-F980-EF69012EE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3" t="35668" r="30346" b="13901"/>
          <a:stretch/>
        </p:blipFill>
        <p:spPr>
          <a:xfrm>
            <a:off x="1615494" y="959717"/>
            <a:ext cx="9087397" cy="5340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9AB948-F038-659B-8A70-D16E76F75D99}"/>
              </a:ext>
            </a:extLst>
          </p:cNvPr>
          <p:cNvSpPr txBox="1"/>
          <p:nvPr/>
        </p:nvSpPr>
        <p:spPr>
          <a:xfrm>
            <a:off x="9213209" y="5958941"/>
            <a:ext cx="3232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www.teachingtimes.com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77693-0DE4-AC54-BE5B-CEA58F2BF07C}"/>
              </a:ext>
            </a:extLst>
          </p:cNvPr>
          <p:cNvSpPr txBox="1"/>
          <p:nvPr/>
        </p:nvSpPr>
        <p:spPr>
          <a:xfrm>
            <a:off x="3305261" y="93392"/>
            <a:ext cx="68118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800" b="1" dirty="0">
                <a:latin typeface="+mj-lt"/>
              </a:rPr>
              <a:t>Izziņas darbības līmeņi</a:t>
            </a:r>
          </a:p>
        </p:txBody>
      </p:sp>
    </p:spTree>
    <p:extLst>
      <p:ext uri="{BB962C8B-B14F-4D97-AF65-F5344CB8AC3E}">
        <p14:creationId xmlns:p14="http://schemas.microsoft.com/office/powerpoint/2010/main" val="173427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B6447B0-9B5B-7018-E543-2360EF3B1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194" y="262171"/>
            <a:ext cx="10058400" cy="811212"/>
          </a:xfrm>
        </p:spPr>
        <p:txBody>
          <a:bodyPr/>
          <a:lstStyle/>
          <a:p>
            <a:pPr algn="ctr"/>
            <a:r>
              <a:rPr lang="lv-LV" b="1" dirty="0"/>
              <a:t>Izziņas darbības līmeņi</a:t>
            </a: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A271F1DA-B20D-7859-5734-62E6453FE2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3400" t="43778" r="27978" b="20159"/>
          <a:stretch/>
        </p:blipFill>
        <p:spPr>
          <a:xfrm>
            <a:off x="2031206" y="996295"/>
            <a:ext cx="8129587" cy="5761037"/>
          </a:xfrm>
        </p:spPr>
      </p:pic>
    </p:spTree>
    <p:extLst>
      <p:ext uri="{BB962C8B-B14F-4D97-AF65-F5344CB8AC3E}">
        <p14:creationId xmlns:p14="http://schemas.microsoft.com/office/powerpoint/2010/main" val="371887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ēma 5">
            <a:extLst>
              <a:ext uri="{FF2B5EF4-FFF2-40B4-BE49-F238E27FC236}">
                <a16:creationId xmlns:a16="http://schemas.microsoft.com/office/drawing/2014/main" id="{A07783B4-34FD-42E8-41E9-ACB756390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239630"/>
              </p:ext>
            </p:extLst>
          </p:nvPr>
        </p:nvGraphicFramePr>
        <p:xfrm>
          <a:off x="-25617" y="939567"/>
          <a:ext cx="7104544" cy="524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hēma 6">
            <a:extLst>
              <a:ext uri="{FF2B5EF4-FFF2-40B4-BE49-F238E27FC236}">
                <a16:creationId xmlns:a16="http://schemas.microsoft.com/office/drawing/2014/main" id="{3817C3AD-3BCA-A7B5-AA3D-AEA350A0E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25837"/>
              </p:ext>
            </p:extLst>
          </p:nvPr>
        </p:nvGraphicFramePr>
        <p:xfrm>
          <a:off x="2031999" y="719666"/>
          <a:ext cx="9997813" cy="546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Attēls 8" descr="Attēls, kurā ir teksts, ekrānuzņēmums, fonts, grafika&#10;&#10;Apraksts ģenerēts automātiski">
            <a:extLst>
              <a:ext uri="{FF2B5EF4-FFF2-40B4-BE49-F238E27FC236}">
                <a16:creationId xmlns:a16="http://schemas.microsoft.com/office/drawing/2014/main" id="{DBAABCDC-02C6-3A8D-3D7D-F15F08F39C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196" r="75978" b="8348"/>
          <a:stretch/>
        </p:blipFill>
        <p:spPr>
          <a:xfrm>
            <a:off x="10928969" y="4878835"/>
            <a:ext cx="570212" cy="1446463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959615F8-5383-B934-CDED-B57A9597D06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394" t="30398" r="51629" b="28761"/>
          <a:stretch/>
        </p:blipFill>
        <p:spPr>
          <a:xfrm>
            <a:off x="10333429" y="4428897"/>
            <a:ext cx="1191079" cy="777647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49AECB51-2272-1FBD-3CCF-E4E6272EC82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0780" t="19777" r="26032" b="12316"/>
          <a:stretch/>
        </p:blipFill>
        <p:spPr>
          <a:xfrm>
            <a:off x="10385938" y="2898805"/>
            <a:ext cx="1138777" cy="1331599"/>
          </a:xfrm>
          <a:prstGeom prst="rect">
            <a:avLst/>
          </a:prstGeom>
        </p:spPr>
      </p:pic>
      <p:pic>
        <p:nvPicPr>
          <p:cNvPr id="13" name="Attēls 12" descr="Attēls, kurā ir teksts, ekrānuzņēmums, fonts, grafika&#10;&#10;Apraksts ģenerēts automātiski">
            <a:extLst>
              <a:ext uri="{FF2B5EF4-FFF2-40B4-BE49-F238E27FC236}">
                <a16:creationId xmlns:a16="http://schemas.microsoft.com/office/drawing/2014/main" id="{B5E765A4-BF7A-D014-50D1-246A6800AA6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6995" b="10839"/>
          <a:stretch/>
        </p:blipFill>
        <p:spPr>
          <a:xfrm>
            <a:off x="10308110" y="1098907"/>
            <a:ext cx="1068496" cy="1653551"/>
          </a:xfrm>
          <a:prstGeom prst="rect">
            <a:avLst/>
          </a:prstGeom>
        </p:spPr>
      </p:pic>
      <p:sp>
        <p:nvSpPr>
          <p:cNvPr id="16" name="Virsraksts 15">
            <a:extLst>
              <a:ext uri="{FF2B5EF4-FFF2-40B4-BE49-F238E27FC236}">
                <a16:creationId xmlns:a16="http://schemas.microsoft.com/office/drawing/2014/main" id="{ADEBDC88-48FE-579C-2021-421FD55E6F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9017" y="122238"/>
            <a:ext cx="10832983" cy="596900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Blūma taksonomija		Solo taksonomija</a:t>
            </a:r>
          </a:p>
        </p:txBody>
      </p:sp>
      <p:pic>
        <p:nvPicPr>
          <p:cNvPr id="18" name="Attēls 17" descr="Attēls, kurā ir teksts, ekrānuzņēmums, fonts, grafika&#10;&#10;Apraksts ģenerēts automātiski">
            <a:extLst>
              <a:ext uri="{FF2B5EF4-FFF2-40B4-BE49-F238E27FC236}">
                <a16:creationId xmlns:a16="http://schemas.microsoft.com/office/drawing/2014/main" id="{91B1EAA0-9F0D-9BA5-8901-5D990323D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6103" r="88853" b="31173"/>
          <a:stretch/>
        </p:blipFill>
        <p:spPr>
          <a:xfrm>
            <a:off x="10790430" y="5912947"/>
            <a:ext cx="847289" cy="99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04FBB18-88BE-B7F8-45C4-B33DE196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Pārbaudes darba analīze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DAAC6DC-242F-901C-D437-76842225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8573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800" dirty="0"/>
              <a:t>Literatūra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/>
              <a:t>8.klase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/>
              <a:t> </a:t>
            </a:r>
            <a:r>
              <a:rPr lang="lv-LV" sz="2800" dirty="0" err="1"/>
              <a:t>Paraugprogramma</a:t>
            </a:r>
            <a:endParaRPr lang="lv-LV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/>
              <a:t>8.4. Mājas. Cik daudzveidīgi </a:t>
            </a:r>
            <a:r>
              <a:rPr lang="lv-LV" sz="2800" dirty="0" err="1"/>
              <a:t>liroepikas</a:t>
            </a:r>
            <a:r>
              <a:rPr lang="lv-LV" sz="2800" dirty="0"/>
              <a:t> žanri (balāde, poēma) pilnveido lasītāja pieredzi un attieksmi pret mājām, tautas pagātnes pieredzi un nākotnes iecerēm?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/>
              <a:t>Komplekss pārbaudes darbs 2 daļās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961612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ija">
  <a:themeElements>
    <a:clrScheme name="Silti zils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kci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i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1911</TotalTime>
  <Words>361</Words>
  <Application>Microsoft Office PowerPoint</Application>
  <PresentationFormat>Platekrāna</PresentationFormat>
  <Paragraphs>83</Paragraphs>
  <Slides>15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Retrospekcija</vt:lpstr>
      <vt:lpstr>Pārbaudes darba veidošana, ievērojot izziņas darbības līmeņus </vt:lpstr>
      <vt:lpstr>Pārbaudes darbs ir  mērinstruments</vt:lpstr>
      <vt:lpstr>Pārbaudes darba plānošanas soļi</vt:lpstr>
      <vt:lpstr>PowerPoint prezentācija</vt:lpstr>
      <vt:lpstr>Dziļā mācīšanās</vt:lpstr>
      <vt:lpstr>PowerPoint prezentācija</vt:lpstr>
      <vt:lpstr>Izziņas darbības līmeņi</vt:lpstr>
      <vt:lpstr>Blūma taksonomija  Solo taksonomija</vt:lpstr>
      <vt:lpstr>Pārbaudes darba analīze</vt:lpstr>
      <vt:lpstr>Pārbaudes darba analīze</vt:lpstr>
      <vt:lpstr>Pārbaudes darba analīze</vt:lpstr>
      <vt:lpstr>Pārbaudes darba analīze - noteikt katra uzdevuma izziņas līmeni</vt:lpstr>
      <vt:lpstr>Pārbaudes darba analīze - noteikt katra uzdevuma izziņas līmeni</vt:lpstr>
      <vt:lpstr>Kam pievērst uzmanību, izstrādājot pārbaudes darbu:</vt:lpstr>
      <vt:lpstr>Kam pievērst uzmanību, izstrādājot pārbaudes darbu: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Jauna vērtēšanas sistēma no 2024.gada 1.septembra</dc:title>
  <dc:creator>MVG</dc:creator>
  <cp:lastModifiedBy>MVG</cp:lastModifiedBy>
  <cp:revision>57</cp:revision>
  <cp:lastPrinted>2024-02-06T11:24:52Z</cp:lastPrinted>
  <dcterms:created xsi:type="dcterms:W3CDTF">2024-01-22T10:19:28Z</dcterms:created>
  <dcterms:modified xsi:type="dcterms:W3CDTF">2024-04-11T05:22:02Z</dcterms:modified>
</cp:coreProperties>
</file>