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3" r:id="rId10"/>
    <p:sldId id="268" r:id="rId11"/>
    <p:sldId id="262" r:id="rId12"/>
    <p:sldId id="269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820796A-43ED-886B-0C0F-FADEFA853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6167A39-46CB-53E0-23B2-5EE5600F1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54F53B3-CAAC-77CF-7623-9C405E38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07CD76D-17E8-1926-8AB0-2187DC75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E3A3C08-4A69-E95E-7981-E88069C2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80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3A5D68-AA32-7BD8-3409-FF0941D7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2A6DBA7-37A0-8C9B-82C1-C801F3F3F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839E723-0268-5002-161B-78633E26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59A3820-42F5-EC7D-C07D-61A3DD32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5F912F4-A355-9604-65EE-E3D020E8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090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3E48373C-520F-EEED-E727-CC05B1E6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492FA424-181E-62D4-0A7A-658126668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50D2082-71DA-F698-32AD-04CC1B8B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1D7C627-6505-F44C-0ACC-41DFD38A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B1DDD12-2089-D970-D9A4-00275D96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5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09A7002-4E0F-18F0-63D7-681204D8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420603E-2015-61C5-8117-2817B904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0DBF49D-7DF8-42A0-AE9D-624CB9D1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06BC7DC-D0EE-64D7-6E9E-0EF7B49D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40560DD-F6FC-54C7-9F20-82AA463A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138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9333777-4248-CD34-B4E6-4AF9CC4F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9B003D8-FD3A-C99C-BE82-773E1B7E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3DA1CD0-BDAB-E5C6-91FF-D720FB9C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8C69BE2-747D-DDDF-93FF-BF8D0EE4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529E036-C326-5842-0A39-86BC253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402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7FD22A9-F646-1C5C-E621-007470AC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8710F71-4C98-165A-28B8-F96EC4573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EEF4D58-B9F0-D7D4-4178-DA4A97162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F153884-58FF-874A-ACCB-9E09F427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5FA765B-0B76-EA40-D6B4-20F1E4F8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713C327-C716-5984-2AF2-D9FEB461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338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397157-E694-7584-3481-559A5752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1B4AD33-FD73-5363-E77F-36E2F4D9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37528F4-CC6A-8A88-7553-DE17F0F0B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89E95082-4EE5-0B83-2932-1A15AAF07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03CA4891-E634-24C2-EDCA-A08D7A1F0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B56C81E1-74B8-8F96-DF87-A383E1B3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10F6559B-1C08-2A27-A702-79CD3642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36B3AC5-EBCE-5585-545E-4C88A152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594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27DCA27-30F9-0A9A-436A-EF2CF9D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2FC5FBF-F3FF-229D-C38F-CD3DDE4C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D855E870-E7EB-5353-BD70-482AC0A4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9C7AE84C-8784-A9CD-DA1C-BF7A6252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68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6A7C67D6-1E7C-14AF-A35C-D629A2F1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F2798E6-F6B6-8241-1087-0C852A35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C690DAB-FFCB-1927-DE23-147474D3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571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7B67D51-057C-14CD-A748-113977AC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0C0ABA1-5A16-B015-D142-C06FB141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3D11372-6D06-1476-6808-C5E344BF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76883CB-1CCE-3670-E8AC-42ED545D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0E251F5-567B-804D-231B-63522E7D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60AE907-860A-95D5-2104-FF8B1AE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166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13F339C-92EB-F663-EAD7-BEB56F6B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641B0E3-27C1-CA51-F440-2C31D9135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0F45E2A-0E83-6F4B-1BE4-9199157B5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C14C774-1776-9D7A-434C-053DC5DF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8B2C336-FF88-2C6F-233C-596CFFFC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2493B20-6583-D5A1-9E71-731D1EAB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87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66B23982-B686-C7E0-310C-1505361A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8C9684A-0735-C58F-6D79-4D6DAF3D1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264849A-B51A-983E-D5B6-594E60059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723A-5430-43DD-AB0E-1A2AC82D29E8}" type="datetimeFigureOut">
              <a:rPr lang="lv-LV" smtClean="0"/>
              <a:t>22.10.2025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13BFAB0-0627-C43A-9CDD-215BA3773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B88CC64-7A3B-E003-6FEE-34B2780E0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10F0-601E-481A-9AB1-3531605F135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90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DBE784-F42A-0E44-D9C2-84B413EF2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38400"/>
            <a:ext cx="10113819" cy="2244435"/>
          </a:xfrm>
        </p:spPr>
        <p:txBody>
          <a:bodyPr>
            <a:normAutofit fontScale="90000"/>
          </a:bodyPr>
          <a:lstStyle/>
          <a:p>
            <a:br>
              <a:rPr lang="lv-LV" b="1" dirty="0"/>
            </a:br>
            <a:r>
              <a:rPr lang="lv-LV" sz="9800" b="1" dirty="0"/>
              <a:t>Zinātniska argumenta veidošana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8209E8C-CA29-B131-C5BB-E15AB5A0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223164"/>
            <a:ext cx="9434945" cy="983671"/>
          </a:xfrm>
        </p:spPr>
        <p:txBody>
          <a:bodyPr/>
          <a:lstStyle/>
          <a:p>
            <a:pPr algn="r"/>
            <a:r>
              <a:rPr lang="lv-LV" dirty="0"/>
              <a:t>Eva Pētersone</a:t>
            </a:r>
          </a:p>
          <a:p>
            <a:pPr algn="r"/>
            <a:r>
              <a:rPr lang="lv-LV" dirty="0" err="1"/>
              <a:t>Emerita</a:t>
            </a:r>
            <a:r>
              <a:rPr lang="lv-LV" dirty="0"/>
              <a:t> </a:t>
            </a:r>
            <a:r>
              <a:rPr lang="lv-LV" dirty="0" err="1"/>
              <a:t>Beļauniece</a:t>
            </a:r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3AEDD-5A74-BABB-C697-079732495A2A}"/>
              </a:ext>
            </a:extLst>
          </p:cNvPr>
          <p:cNvSpPr txBox="1"/>
          <p:nvPr/>
        </p:nvSpPr>
        <p:spPr>
          <a:xfrm>
            <a:off x="554181" y="526473"/>
            <a:ext cx="11000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 Madonas Valsts ģimnāzija</a:t>
            </a:r>
          </a:p>
          <a:p>
            <a:pPr algn="ctr"/>
            <a:r>
              <a:rPr lang="lv-LV" sz="2400" i="1" u="sng" dirty="0"/>
              <a:t>“Kā pamatizglītībā veidot prasmes, kas nepieciešamas padziļināto kursu apguvei”</a:t>
            </a:r>
          </a:p>
          <a:p>
            <a:pPr algn="ctr"/>
            <a:endParaRPr lang="lv-LV" sz="2400" i="1" u="sng" dirty="0"/>
          </a:p>
          <a:p>
            <a:pPr algn="r"/>
            <a:r>
              <a:rPr lang="lv-LV" sz="2400" dirty="0"/>
              <a:t>21.10.2025. </a:t>
            </a:r>
          </a:p>
          <a:p>
            <a:pPr algn="ctr"/>
            <a:endParaRPr lang="lv-LV" sz="2400" i="1" u="sng" dirty="0"/>
          </a:p>
        </p:txBody>
      </p:sp>
    </p:spTree>
    <p:extLst>
      <p:ext uri="{BB962C8B-B14F-4D97-AF65-F5344CB8AC3E}">
        <p14:creationId xmlns:p14="http://schemas.microsoft.com/office/powerpoint/2010/main" val="423980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F4F112-38AD-1327-4100-A6ABD769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Kritēriji secinājumam </a:t>
            </a:r>
          </a:p>
        </p:txBody>
      </p:sp>
      <p:pic>
        <p:nvPicPr>
          <p:cNvPr id="13" name="Satura vietturis 12">
            <a:extLst>
              <a:ext uri="{FF2B5EF4-FFF2-40B4-BE49-F238E27FC236}">
                <a16:creationId xmlns:a16="http://schemas.microsoft.com/office/drawing/2014/main" id="{83B9BDCD-1B99-CD5F-7B80-750EE14D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7" y="1690688"/>
            <a:ext cx="11668946" cy="421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26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BECEACE-A168-8F3B-F737-AAF85F3D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6000" b="1" dirty="0"/>
              <a:t>Situācijas analīze izmantojot argumentācijas metodi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BD809ED-C971-2376-A312-B15B18C82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499"/>
            <a:ext cx="10515600" cy="4381501"/>
          </a:xfrm>
        </p:spPr>
        <p:txBody>
          <a:bodyPr>
            <a:normAutofit/>
          </a:bodyPr>
          <a:lstStyle/>
          <a:p>
            <a:r>
              <a:rPr lang="lv-LV" sz="4400" dirty="0"/>
              <a:t>Izveidot apgalvojumu</a:t>
            </a:r>
          </a:p>
          <a:p>
            <a:r>
              <a:rPr lang="lv-LV" sz="4400" dirty="0"/>
              <a:t>Izveidot 2-3 pierādījumus un pamatojumu savam izvirzītajam apgalvojumam</a:t>
            </a:r>
          </a:p>
          <a:p>
            <a:r>
              <a:rPr lang="lv-LV" sz="4400" dirty="0"/>
              <a:t>Izprast kāds ir </a:t>
            </a:r>
            <a:r>
              <a:rPr lang="lv-LV" sz="4400" dirty="0" err="1"/>
              <a:t>pretapgalvojums</a:t>
            </a:r>
            <a:r>
              <a:rPr lang="lv-LV" sz="4400" dirty="0"/>
              <a:t> un izveidot 1 pierādījumu un pamatojumu </a:t>
            </a:r>
            <a:r>
              <a:rPr lang="lv-LV" sz="4400" dirty="0" err="1"/>
              <a:t>pretapgalvojumam</a:t>
            </a:r>
            <a:endParaRPr lang="lv-LV" sz="4400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492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71DA168-8581-8DA3-F463-005064B3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5F3AC26-122E-B2F6-15C1-5BF98B80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518"/>
            <a:ext cx="10515600" cy="49404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v-LV" sz="9600" dirty="0"/>
              <a:t>Paldies par kopīgu  argumentu pierādīšanu un/vai apgāšanu!!!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63DEB86-B07C-F2C2-5522-2AFE62BE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4416136"/>
            <a:ext cx="2239242" cy="22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9033DF0-171D-E5D7-93A7-EA4466B3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/>
              <a:t>Argumenta struktūra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E3E524ED-AB31-6A18-4DF1-24C0EA18D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08" y="1690688"/>
            <a:ext cx="12097691" cy="47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6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0E06662C-3F16-A689-EB1C-FF9FAD92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4978"/>
            <a:ext cx="9754511" cy="6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FA823281-6855-AD6F-8DCA-559BD2C1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6" y="1371600"/>
            <a:ext cx="1163782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00E7BB88-03A1-1C78-04D0-756814FC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28" y="1451403"/>
            <a:ext cx="11559344" cy="35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9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1D51D9B6-FE6C-792B-3B21-3CCA53E5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4148"/>
            <a:ext cx="11090278" cy="4232815"/>
          </a:xfrm>
          <a:prstGeom prst="rect">
            <a:avLst/>
          </a:prstGeo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D1328E96-8C4A-CE9B-F736-79A5632E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dirty="0"/>
              <a:t>Snieguma līmeņu apraksti 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5AC28F1-3BC6-65B2-9F49-88D9BE11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00200"/>
            <a:ext cx="10782300" cy="4576763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3707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A70ADF1-B3B4-FE52-AA89-4A9EF324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Kritēriji pierādījumam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26F576DD-6ABB-A035-FE2E-AB154676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8" y="1828373"/>
            <a:ext cx="11227764" cy="40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0F4C85D-3ED2-E7FF-F775-EB1D3648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Kritēriji pamatojumam</a:t>
            </a:r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FC3ECE01-4B17-8CCA-4DED-A52C71A1F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22" y="1995055"/>
            <a:ext cx="11380922" cy="40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56FBDDE-0438-95C0-45DE-8F78EF80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8000" dirty="0"/>
              <a:t>Argumentēšana kā metode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5DFEC6D-C8FC-0D00-10DD-B676BB52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10858500" cy="4895849"/>
          </a:xfrm>
        </p:spPr>
        <p:txBody>
          <a:bodyPr/>
          <a:lstStyle/>
          <a:p>
            <a:pPr marL="0" indent="0">
              <a:buNone/>
            </a:pPr>
            <a:r>
              <a:rPr lang="lv-LV" sz="6000" dirty="0"/>
              <a:t>3 rindkopas vai 3 daļas sarunā</a:t>
            </a:r>
          </a:p>
          <a:p>
            <a:pPr marL="0" indent="0">
              <a:buNone/>
            </a:pPr>
            <a:endParaRPr lang="lv-LV" sz="4000" dirty="0"/>
          </a:p>
          <a:p>
            <a:r>
              <a:rPr lang="lv-LV" sz="4000" dirty="0"/>
              <a:t>Apgalvojums – pamatots ar 3 faktiem</a:t>
            </a:r>
          </a:p>
          <a:p>
            <a:r>
              <a:rPr lang="lv-LV" sz="4000" dirty="0" err="1"/>
              <a:t>Pretapgalvojums</a:t>
            </a:r>
            <a:r>
              <a:rPr lang="lv-LV" sz="4000" dirty="0"/>
              <a:t> – pamatots ar 1-2 faktiem</a:t>
            </a:r>
          </a:p>
          <a:p>
            <a:r>
              <a:rPr lang="lv-LV" sz="4000" dirty="0"/>
              <a:t>Secinājuma rindkopa parāda, ka apgalvojums ir spēcīgāks par </a:t>
            </a:r>
            <a:r>
              <a:rPr lang="lv-LV" sz="4000" dirty="0" err="1"/>
              <a:t>pretapgalvojumu</a:t>
            </a:r>
            <a:endParaRPr lang="lv-LV" sz="40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708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104</Words>
  <Application>Microsoft Office PowerPoint</Application>
  <PresentationFormat>Platekrāna</PresentationFormat>
  <Paragraphs>23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dizains</vt:lpstr>
      <vt:lpstr> Zinātniska argumenta veidošana</vt:lpstr>
      <vt:lpstr>Argumenta struktūra</vt:lpstr>
      <vt:lpstr>PowerPoint prezentācija</vt:lpstr>
      <vt:lpstr>PowerPoint prezentācija</vt:lpstr>
      <vt:lpstr>PowerPoint prezentācija</vt:lpstr>
      <vt:lpstr>Snieguma līmeņu apraksti </vt:lpstr>
      <vt:lpstr>Kritēriji pierādījumam</vt:lpstr>
      <vt:lpstr>Kritēriji pamatojumam</vt:lpstr>
      <vt:lpstr>Argumentēšana kā metode</vt:lpstr>
      <vt:lpstr>Kritēriji secinājumam </vt:lpstr>
      <vt:lpstr>Situācijas analīze izmantojot argumentācijas metodi 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MVG</dc:creator>
  <cp:lastModifiedBy>MVG</cp:lastModifiedBy>
  <cp:revision>12</cp:revision>
  <dcterms:created xsi:type="dcterms:W3CDTF">2025-10-20T05:10:43Z</dcterms:created>
  <dcterms:modified xsi:type="dcterms:W3CDTF">2025-10-22T09:33:38Z</dcterms:modified>
</cp:coreProperties>
</file>