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06982-B843-4477-B44F-276F9AA93D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22A687A-59A8-4C60-A6C1-9EC213D1F620}">
      <dgm:prSet phldrT="[Teksts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Iekļaujošas izglītības kultūra izglītības iestādē, emocionāli kompetenta skola. Skolēna piederība skolai, klasei, vajadzības.</a:t>
          </a:r>
        </a:p>
      </dgm:t>
    </dgm:pt>
    <dgm:pt modelId="{72CE26F1-DFA4-4D26-8CB1-C28E53872E2D}" type="parTrans" cxnId="{71D565D9-7663-4C61-A9ED-81B009D97013}">
      <dgm:prSet/>
      <dgm:spPr/>
      <dgm:t>
        <a:bodyPr/>
        <a:lstStyle/>
        <a:p>
          <a:endParaRPr lang="lv-LV"/>
        </a:p>
      </dgm:t>
    </dgm:pt>
    <dgm:pt modelId="{605790FD-9E2E-48EC-9647-10EFCEFF493C}" type="sibTrans" cxnId="{71D565D9-7663-4C61-A9ED-81B009D97013}">
      <dgm:prSet/>
      <dgm:spPr/>
      <dgm:t>
        <a:bodyPr/>
        <a:lstStyle/>
        <a:p>
          <a:endParaRPr lang="lv-LV"/>
        </a:p>
      </dgm:t>
    </dgm:pt>
    <dgm:pt modelId="{31B05433-DBE7-4E85-B6F4-44548FC3BBBA}">
      <dgm:prSet phldrT="[Teksts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Skolēnam iepazīt pašam sevi . Kur skolēnam meklēt atbalstu.</a:t>
          </a:r>
        </a:p>
      </dgm:t>
    </dgm:pt>
    <dgm:pt modelId="{7BD5F7BF-58AD-4887-BC50-AC51541733FC}" type="parTrans" cxnId="{A3FBF74E-BDD0-4BFE-BF2D-8A39D4AF2CE7}">
      <dgm:prSet/>
      <dgm:spPr/>
      <dgm:t>
        <a:bodyPr/>
        <a:lstStyle/>
        <a:p>
          <a:endParaRPr lang="lv-LV"/>
        </a:p>
      </dgm:t>
    </dgm:pt>
    <dgm:pt modelId="{A053C276-AD03-4CB7-9E80-F2B155A9751B}" type="sibTrans" cxnId="{A3FBF74E-BDD0-4BFE-BF2D-8A39D4AF2CE7}">
      <dgm:prSet/>
      <dgm:spPr/>
      <dgm:t>
        <a:bodyPr/>
        <a:lstStyle/>
        <a:p>
          <a:endParaRPr lang="lv-LV"/>
        </a:p>
      </dgm:t>
    </dgm:pt>
    <dgm:pt modelId="{514C77A0-CFAE-46D4-A167-7FF3120849B0}">
      <dgm:prSet phldrT="[Teksts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Komunikācija un sadarbība, audzinot skolēnu. Saliedētas un iekļaujošas klases veidošana.</a:t>
          </a:r>
        </a:p>
      </dgm:t>
    </dgm:pt>
    <dgm:pt modelId="{9167E81E-9B63-4B3A-812A-2CA6392E1AD9}" type="parTrans" cxnId="{A4283429-7B83-4845-9196-76AA2455205B}">
      <dgm:prSet/>
      <dgm:spPr/>
      <dgm:t>
        <a:bodyPr/>
        <a:lstStyle/>
        <a:p>
          <a:endParaRPr lang="lv-LV"/>
        </a:p>
      </dgm:t>
    </dgm:pt>
    <dgm:pt modelId="{61966DF5-90E9-473E-A915-5F601FEC8AFE}" type="sibTrans" cxnId="{A4283429-7B83-4845-9196-76AA2455205B}">
      <dgm:prSet/>
      <dgm:spPr/>
      <dgm:t>
        <a:bodyPr/>
        <a:lstStyle/>
        <a:p>
          <a:endParaRPr lang="lv-LV"/>
        </a:p>
      </dgm:t>
    </dgm:pt>
    <dgm:pt modelId="{32C35536-BCDC-4B39-926C-A15BECE0BA5E}" type="pres">
      <dgm:prSet presAssocID="{5FB06982-B843-4477-B44F-276F9AA93DDA}" presName="linear" presStyleCnt="0">
        <dgm:presLayoutVars>
          <dgm:dir/>
          <dgm:animLvl val="lvl"/>
          <dgm:resizeHandles val="exact"/>
        </dgm:presLayoutVars>
      </dgm:prSet>
      <dgm:spPr/>
    </dgm:pt>
    <dgm:pt modelId="{97CC6F00-0E18-43E8-A201-3BE3723C4F7C}" type="pres">
      <dgm:prSet presAssocID="{322A687A-59A8-4C60-A6C1-9EC213D1F620}" presName="parentLin" presStyleCnt="0"/>
      <dgm:spPr/>
    </dgm:pt>
    <dgm:pt modelId="{CC3D078D-BCB0-40D7-A033-ECC78C69FC67}" type="pres">
      <dgm:prSet presAssocID="{322A687A-59A8-4C60-A6C1-9EC213D1F620}" presName="parentLeftMargin" presStyleLbl="node1" presStyleIdx="0" presStyleCnt="3"/>
      <dgm:spPr/>
    </dgm:pt>
    <dgm:pt modelId="{B4E5C77F-D716-4C61-8EDF-BFDBF82EDFB6}" type="pres">
      <dgm:prSet presAssocID="{322A687A-59A8-4C60-A6C1-9EC213D1F620}" presName="parentText" presStyleLbl="node1" presStyleIdx="0" presStyleCnt="3" custScaleX="142997" custScaleY="690070">
        <dgm:presLayoutVars>
          <dgm:chMax val="0"/>
          <dgm:bulletEnabled val="1"/>
        </dgm:presLayoutVars>
      </dgm:prSet>
      <dgm:spPr/>
    </dgm:pt>
    <dgm:pt modelId="{2D242BE2-9F91-4033-8FAB-04C88017AECA}" type="pres">
      <dgm:prSet presAssocID="{322A687A-59A8-4C60-A6C1-9EC213D1F620}" presName="negativeSpace" presStyleCnt="0"/>
      <dgm:spPr/>
    </dgm:pt>
    <dgm:pt modelId="{36F5D05F-23E3-421F-954E-CAE8A749B358}" type="pres">
      <dgm:prSet presAssocID="{322A687A-59A8-4C60-A6C1-9EC213D1F620}" presName="childText" presStyleLbl="conFgAcc1" presStyleIdx="0" presStyleCnt="3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</dgm:pt>
    <dgm:pt modelId="{E2F7C478-B5E1-4A9E-BB41-FAC6197B5F1F}" type="pres">
      <dgm:prSet presAssocID="{605790FD-9E2E-48EC-9647-10EFCEFF493C}" presName="spaceBetweenRectangles" presStyleCnt="0"/>
      <dgm:spPr/>
    </dgm:pt>
    <dgm:pt modelId="{BEBE3CE9-32D3-424D-BC14-F8937DA18A42}" type="pres">
      <dgm:prSet presAssocID="{31B05433-DBE7-4E85-B6F4-44548FC3BBBA}" presName="parentLin" presStyleCnt="0"/>
      <dgm:spPr/>
    </dgm:pt>
    <dgm:pt modelId="{85D23CC2-B1B9-408B-B571-599FD7AC9F50}" type="pres">
      <dgm:prSet presAssocID="{31B05433-DBE7-4E85-B6F4-44548FC3BBBA}" presName="parentLeftMargin" presStyleLbl="node1" presStyleIdx="0" presStyleCnt="3"/>
      <dgm:spPr/>
    </dgm:pt>
    <dgm:pt modelId="{4FE06DC6-98A8-42F9-9B6B-87AFBB8AF073}" type="pres">
      <dgm:prSet presAssocID="{31B05433-DBE7-4E85-B6F4-44548FC3BBBA}" presName="parentText" presStyleLbl="node1" presStyleIdx="1" presStyleCnt="3" custScaleX="142997" custScaleY="618835">
        <dgm:presLayoutVars>
          <dgm:chMax val="0"/>
          <dgm:bulletEnabled val="1"/>
        </dgm:presLayoutVars>
      </dgm:prSet>
      <dgm:spPr/>
    </dgm:pt>
    <dgm:pt modelId="{52017C5D-B565-4782-9138-4D1E5EE1A526}" type="pres">
      <dgm:prSet presAssocID="{31B05433-DBE7-4E85-B6F4-44548FC3BBBA}" presName="negativeSpace" presStyleCnt="0"/>
      <dgm:spPr/>
    </dgm:pt>
    <dgm:pt modelId="{A6B24D0B-22A6-4927-B28D-75781418A486}" type="pres">
      <dgm:prSet presAssocID="{31B05433-DBE7-4E85-B6F4-44548FC3BBBA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</dgm:pt>
    <dgm:pt modelId="{21F9ECEF-5DF0-4F86-9C16-8CDC71148281}" type="pres">
      <dgm:prSet presAssocID="{A053C276-AD03-4CB7-9E80-F2B155A9751B}" presName="spaceBetweenRectangles" presStyleCnt="0"/>
      <dgm:spPr/>
    </dgm:pt>
    <dgm:pt modelId="{EACB6970-42A1-45CF-BDB8-A087FE476062}" type="pres">
      <dgm:prSet presAssocID="{514C77A0-CFAE-46D4-A167-7FF3120849B0}" presName="parentLin" presStyleCnt="0"/>
      <dgm:spPr/>
    </dgm:pt>
    <dgm:pt modelId="{F25B84E0-170A-405B-84BD-D5C4518BACF9}" type="pres">
      <dgm:prSet presAssocID="{514C77A0-CFAE-46D4-A167-7FF3120849B0}" presName="parentLeftMargin" presStyleLbl="node1" presStyleIdx="1" presStyleCnt="3"/>
      <dgm:spPr/>
    </dgm:pt>
    <dgm:pt modelId="{C9FED059-205B-4628-8B2D-E0549687FF2C}" type="pres">
      <dgm:prSet presAssocID="{514C77A0-CFAE-46D4-A167-7FF3120849B0}" presName="parentText" presStyleLbl="node1" presStyleIdx="2" presStyleCnt="3" custScaleX="142997" custScaleY="566864">
        <dgm:presLayoutVars>
          <dgm:chMax val="0"/>
          <dgm:bulletEnabled val="1"/>
        </dgm:presLayoutVars>
      </dgm:prSet>
      <dgm:spPr/>
    </dgm:pt>
    <dgm:pt modelId="{68E607B0-34B3-4650-8117-63CD37C7BD13}" type="pres">
      <dgm:prSet presAssocID="{514C77A0-CFAE-46D4-A167-7FF3120849B0}" presName="negativeSpace" presStyleCnt="0"/>
      <dgm:spPr/>
    </dgm:pt>
    <dgm:pt modelId="{A5395E28-4B6D-4933-9D53-8C4F2C39864C}" type="pres">
      <dgm:prSet presAssocID="{514C77A0-CFAE-46D4-A167-7FF3120849B0}" presName="childText" presStyleLbl="conFgAcc1" presStyleIdx="2" presStyleCnt="3" custLinFactNeighborX="-236" custLinFactNeighborY="3627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</dgm:pt>
  </dgm:ptLst>
  <dgm:cxnLst>
    <dgm:cxn modelId="{A4283429-7B83-4845-9196-76AA2455205B}" srcId="{5FB06982-B843-4477-B44F-276F9AA93DDA}" destId="{514C77A0-CFAE-46D4-A167-7FF3120849B0}" srcOrd="2" destOrd="0" parTransId="{9167E81E-9B63-4B3A-812A-2CA6392E1AD9}" sibTransId="{61966DF5-90E9-473E-A915-5F601FEC8AFE}"/>
    <dgm:cxn modelId="{6E682F33-96E8-4D56-8C9F-614CFAE3E246}" type="presOf" srcId="{322A687A-59A8-4C60-A6C1-9EC213D1F620}" destId="{B4E5C77F-D716-4C61-8EDF-BFDBF82EDFB6}" srcOrd="1" destOrd="0" presId="urn:microsoft.com/office/officeart/2005/8/layout/list1"/>
    <dgm:cxn modelId="{E6D4896C-5BEC-49C7-B7C8-EF0B7BAB857C}" type="presOf" srcId="{31B05433-DBE7-4E85-B6F4-44548FC3BBBA}" destId="{85D23CC2-B1B9-408B-B571-599FD7AC9F50}" srcOrd="0" destOrd="0" presId="urn:microsoft.com/office/officeart/2005/8/layout/list1"/>
    <dgm:cxn modelId="{A3FBF74E-BDD0-4BFE-BF2D-8A39D4AF2CE7}" srcId="{5FB06982-B843-4477-B44F-276F9AA93DDA}" destId="{31B05433-DBE7-4E85-B6F4-44548FC3BBBA}" srcOrd="1" destOrd="0" parTransId="{7BD5F7BF-58AD-4887-BC50-AC51541733FC}" sibTransId="{A053C276-AD03-4CB7-9E80-F2B155A9751B}"/>
    <dgm:cxn modelId="{A079B175-ED78-4BDF-8AAA-1328D13513F2}" type="presOf" srcId="{514C77A0-CFAE-46D4-A167-7FF3120849B0}" destId="{C9FED059-205B-4628-8B2D-E0549687FF2C}" srcOrd="1" destOrd="0" presId="urn:microsoft.com/office/officeart/2005/8/layout/list1"/>
    <dgm:cxn modelId="{0BF9BF9D-5128-464A-8210-D85639ECC651}" type="presOf" srcId="{5FB06982-B843-4477-B44F-276F9AA93DDA}" destId="{32C35536-BCDC-4B39-926C-A15BECE0BA5E}" srcOrd="0" destOrd="0" presId="urn:microsoft.com/office/officeart/2005/8/layout/list1"/>
    <dgm:cxn modelId="{A37638CB-9F18-46E7-A749-4EA8F9868BE1}" type="presOf" srcId="{322A687A-59A8-4C60-A6C1-9EC213D1F620}" destId="{CC3D078D-BCB0-40D7-A033-ECC78C69FC67}" srcOrd="0" destOrd="0" presId="urn:microsoft.com/office/officeart/2005/8/layout/list1"/>
    <dgm:cxn modelId="{71D565D9-7663-4C61-A9ED-81B009D97013}" srcId="{5FB06982-B843-4477-B44F-276F9AA93DDA}" destId="{322A687A-59A8-4C60-A6C1-9EC213D1F620}" srcOrd="0" destOrd="0" parTransId="{72CE26F1-DFA4-4D26-8CB1-C28E53872E2D}" sibTransId="{605790FD-9E2E-48EC-9647-10EFCEFF493C}"/>
    <dgm:cxn modelId="{785875EB-FD69-47AB-9619-B1C34DCB9B40}" type="presOf" srcId="{31B05433-DBE7-4E85-B6F4-44548FC3BBBA}" destId="{4FE06DC6-98A8-42F9-9B6B-87AFBB8AF073}" srcOrd="1" destOrd="0" presId="urn:microsoft.com/office/officeart/2005/8/layout/list1"/>
    <dgm:cxn modelId="{FF99A2F6-8888-4574-A827-D4E9EFC7D961}" type="presOf" srcId="{514C77A0-CFAE-46D4-A167-7FF3120849B0}" destId="{F25B84E0-170A-405B-84BD-D5C4518BACF9}" srcOrd="0" destOrd="0" presId="urn:microsoft.com/office/officeart/2005/8/layout/list1"/>
    <dgm:cxn modelId="{82747F9E-CDD1-4B24-8E89-EAF2D8E7F3EA}" type="presParOf" srcId="{32C35536-BCDC-4B39-926C-A15BECE0BA5E}" destId="{97CC6F00-0E18-43E8-A201-3BE3723C4F7C}" srcOrd="0" destOrd="0" presId="urn:microsoft.com/office/officeart/2005/8/layout/list1"/>
    <dgm:cxn modelId="{2646EB6D-E451-4265-838E-0897BE438288}" type="presParOf" srcId="{97CC6F00-0E18-43E8-A201-3BE3723C4F7C}" destId="{CC3D078D-BCB0-40D7-A033-ECC78C69FC67}" srcOrd="0" destOrd="0" presId="urn:microsoft.com/office/officeart/2005/8/layout/list1"/>
    <dgm:cxn modelId="{D1F71582-708B-4B2E-BA47-3B4942D72F82}" type="presParOf" srcId="{97CC6F00-0E18-43E8-A201-3BE3723C4F7C}" destId="{B4E5C77F-D716-4C61-8EDF-BFDBF82EDFB6}" srcOrd="1" destOrd="0" presId="urn:microsoft.com/office/officeart/2005/8/layout/list1"/>
    <dgm:cxn modelId="{3B3F949D-F313-4EAB-B6E3-2EDE9196DFE8}" type="presParOf" srcId="{32C35536-BCDC-4B39-926C-A15BECE0BA5E}" destId="{2D242BE2-9F91-4033-8FAB-04C88017AECA}" srcOrd="1" destOrd="0" presId="urn:microsoft.com/office/officeart/2005/8/layout/list1"/>
    <dgm:cxn modelId="{EB96BDF5-C742-42B6-B1D1-9CA7318DD624}" type="presParOf" srcId="{32C35536-BCDC-4B39-926C-A15BECE0BA5E}" destId="{36F5D05F-23E3-421F-954E-CAE8A749B358}" srcOrd="2" destOrd="0" presId="urn:microsoft.com/office/officeart/2005/8/layout/list1"/>
    <dgm:cxn modelId="{29F79F8B-5C98-40A5-9CBB-B36E6C7DD1B4}" type="presParOf" srcId="{32C35536-BCDC-4B39-926C-A15BECE0BA5E}" destId="{E2F7C478-B5E1-4A9E-BB41-FAC6197B5F1F}" srcOrd="3" destOrd="0" presId="urn:microsoft.com/office/officeart/2005/8/layout/list1"/>
    <dgm:cxn modelId="{80C64C5F-6645-4854-9F75-EEA6FA06EC0C}" type="presParOf" srcId="{32C35536-BCDC-4B39-926C-A15BECE0BA5E}" destId="{BEBE3CE9-32D3-424D-BC14-F8937DA18A42}" srcOrd="4" destOrd="0" presId="urn:microsoft.com/office/officeart/2005/8/layout/list1"/>
    <dgm:cxn modelId="{EA9210C2-E4C4-416C-B59A-06A7E1E44F92}" type="presParOf" srcId="{BEBE3CE9-32D3-424D-BC14-F8937DA18A42}" destId="{85D23CC2-B1B9-408B-B571-599FD7AC9F50}" srcOrd="0" destOrd="0" presId="urn:microsoft.com/office/officeart/2005/8/layout/list1"/>
    <dgm:cxn modelId="{4F18B8D5-0A91-4902-9A79-CF5496DF7731}" type="presParOf" srcId="{BEBE3CE9-32D3-424D-BC14-F8937DA18A42}" destId="{4FE06DC6-98A8-42F9-9B6B-87AFBB8AF073}" srcOrd="1" destOrd="0" presId="urn:microsoft.com/office/officeart/2005/8/layout/list1"/>
    <dgm:cxn modelId="{8A255643-2292-4ECF-BE04-D0916079D9B8}" type="presParOf" srcId="{32C35536-BCDC-4B39-926C-A15BECE0BA5E}" destId="{52017C5D-B565-4782-9138-4D1E5EE1A526}" srcOrd="5" destOrd="0" presId="urn:microsoft.com/office/officeart/2005/8/layout/list1"/>
    <dgm:cxn modelId="{ABE7C56D-80F4-448D-86C1-78148BF0AAFC}" type="presParOf" srcId="{32C35536-BCDC-4B39-926C-A15BECE0BA5E}" destId="{A6B24D0B-22A6-4927-B28D-75781418A486}" srcOrd="6" destOrd="0" presId="urn:microsoft.com/office/officeart/2005/8/layout/list1"/>
    <dgm:cxn modelId="{E92CC78E-7C4D-440E-B96D-4C68F00AFBBA}" type="presParOf" srcId="{32C35536-BCDC-4B39-926C-A15BECE0BA5E}" destId="{21F9ECEF-5DF0-4F86-9C16-8CDC71148281}" srcOrd="7" destOrd="0" presId="urn:microsoft.com/office/officeart/2005/8/layout/list1"/>
    <dgm:cxn modelId="{AD96DB69-7707-4EE2-86E8-D2BE184FEFCC}" type="presParOf" srcId="{32C35536-BCDC-4B39-926C-A15BECE0BA5E}" destId="{EACB6970-42A1-45CF-BDB8-A087FE476062}" srcOrd="8" destOrd="0" presId="urn:microsoft.com/office/officeart/2005/8/layout/list1"/>
    <dgm:cxn modelId="{01ECC342-FE87-40CF-A76F-D6BE96D06F75}" type="presParOf" srcId="{EACB6970-42A1-45CF-BDB8-A087FE476062}" destId="{F25B84E0-170A-405B-84BD-D5C4518BACF9}" srcOrd="0" destOrd="0" presId="urn:microsoft.com/office/officeart/2005/8/layout/list1"/>
    <dgm:cxn modelId="{9229F04C-848F-47F4-AADD-17B4BA3F8FE0}" type="presParOf" srcId="{EACB6970-42A1-45CF-BDB8-A087FE476062}" destId="{C9FED059-205B-4628-8B2D-E0549687FF2C}" srcOrd="1" destOrd="0" presId="urn:microsoft.com/office/officeart/2005/8/layout/list1"/>
    <dgm:cxn modelId="{167C1DCC-BE83-4218-9395-5EC6D0F6054C}" type="presParOf" srcId="{32C35536-BCDC-4B39-926C-A15BECE0BA5E}" destId="{68E607B0-34B3-4650-8117-63CD37C7BD13}" srcOrd="9" destOrd="0" presId="urn:microsoft.com/office/officeart/2005/8/layout/list1"/>
    <dgm:cxn modelId="{51474F32-93BA-4D40-93D6-906FC44D6775}" type="presParOf" srcId="{32C35536-BCDC-4B39-926C-A15BECE0BA5E}" destId="{A5395E28-4B6D-4933-9D53-8C4F2C3986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5D05F-23E3-421F-954E-CAE8A749B358}">
      <dsp:nvSpPr>
        <dsp:cNvPr id="0" name=""/>
        <dsp:cNvSpPr/>
      </dsp:nvSpPr>
      <dsp:spPr>
        <a:xfrm>
          <a:off x="0" y="1786827"/>
          <a:ext cx="9164141" cy="201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5C77F-D716-4C61-8EDF-BFDBF82EDFB6}">
      <dsp:nvSpPr>
        <dsp:cNvPr id="0" name=""/>
        <dsp:cNvSpPr/>
      </dsp:nvSpPr>
      <dsp:spPr>
        <a:xfrm>
          <a:off x="435833" y="275237"/>
          <a:ext cx="8725206" cy="162966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468" tIns="0" rIns="24246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Iekļaujošas izglītības kultūra izglītības iestādē, emocionāli kompetenta skola. Skolēna piederība skolai, klasei, vajadzības.</a:t>
          </a:r>
        </a:p>
      </dsp:txBody>
      <dsp:txXfrm>
        <a:off x="515387" y="354791"/>
        <a:ext cx="8566098" cy="1470561"/>
      </dsp:txXfrm>
    </dsp:sp>
    <dsp:sp modelId="{A6B24D0B-22A6-4927-B28D-75781418A486}">
      <dsp:nvSpPr>
        <dsp:cNvPr id="0" name=""/>
        <dsp:cNvSpPr/>
      </dsp:nvSpPr>
      <dsp:spPr>
        <a:xfrm>
          <a:off x="0" y="3374988"/>
          <a:ext cx="9164141" cy="2016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06DC6-98A8-42F9-9B6B-87AFBB8AF073}">
      <dsp:nvSpPr>
        <dsp:cNvPr id="0" name=""/>
        <dsp:cNvSpPr/>
      </dsp:nvSpPr>
      <dsp:spPr>
        <a:xfrm>
          <a:off x="435833" y="2031627"/>
          <a:ext cx="8725206" cy="14614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468" tIns="0" rIns="24246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Skolēnam iepazīt pašam sevi . Kur skolēnam meklēt atbalstu.</a:t>
          </a:r>
        </a:p>
      </dsp:txBody>
      <dsp:txXfrm>
        <a:off x="507175" y="2102969"/>
        <a:ext cx="8582522" cy="1318756"/>
      </dsp:txXfrm>
    </dsp:sp>
    <dsp:sp modelId="{A5395E28-4B6D-4933-9D53-8C4F2C39864C}">
      <dsp:nvSpPr>
        <dsp:cNvPr id="0" name=""/>
        <dsp:cNvSpPr/>
      </dsp:nvSpPr>
      <dsp:spPr>
        <a:xfrm>
          <a:off x="0" y="4844696"/>
          <a:ext cx="9164141" cy="2016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ED059-205B-4628-8B2D-E0549687FF2C}">
      <dsp:nvSpPr>
        <dsp:cNvPr id="0" name=""/>
        <dsp:cNvSpPr/>
      </dsp:nvSpPr>
      <dsp:spPr>
        <a:xfrm>
          <a:off x="435833" y="3619788"/>
          <a:ext cx="8725206" cy="133870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468" tIns="0" rIns="24246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Komunikācija un sadarbība, audzinot skolēnu. Saliedētas un iekļaujošas klases veidošana.</a:t>
          </a:r>
        </a:p>
      </dsp:txBody>
      <dsp:txXfrm>
        <a:off x="501183" y="3685138"/>
        <a:ext cx="8594506" cy="1208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F6065C0-3B47-6CD5-A18C-AD3887019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EA8E126-AB6B-2ED1-F50D-845F58DF7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4EEB272-B125-A533-A81B-0F77D8B1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2ECBC39-1590-BCB4-6C51-CB60C676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DEAFC38-B8B1-64DF-B53B-17B566A9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87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40D654-7112-D02C-9603-C6413482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26306CA-BC90-A458-4CCB-2FE54F04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07F0DA1-541C-4E5C-6769-B5580314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683D25C-B898-F51B-67A1-6107F8FB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AA43CC6-2E42-4936-9A06-5E9A11F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06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C936339-AE0B-B782-DDAC-F1AB9CA8A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1472AF2-CDFC-D645-C6D7-155D0986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C64E595-14BF-C8E7-3EBF-4AD25C36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EA592E2-85BF-1DEA-1124-88FDBA04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EC58CD1-D356-DD3E-1A83-0567ACD1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09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F818553-D641-6271-3CDE-9C175DFA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3E4D0FB-7769-12CE-B69B-E29CB6AF4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C13E5D1-3538-76BC-7CC5-6BB2EB97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EFCB118-C21A-A06B-60EF-E4F9BC9B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3716108-71FF-74B2-CA78-7EE9D68D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62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B454B2-49C6-76F7-D6CB-E51960B7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8676155-B7E8-E1FD-925A-6317EEABE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F227BBD-9A4D-8603-99D7-9F63307D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E59708D-9546-1D13-21B9-12B92324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22BABEA-A6D2-8D1B-438E-C3B4A212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5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C7499F-08C3-AF37-CCEF-4D3F2CE5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4DE1DD0-9137-3362-FD46-434A36B60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8F87102-CEF5-CB50-DE03-7AEF0E0F7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9238F82-E991-EFD3-B99F-7475FD4C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730665E-0CA3-9DF9-E318-CFFBC8E6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4CF85A5-CB73-7A7C-726F-1A615D17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069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A7E0BE-8D58-0758-5969-CFE7C1E3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0A65817-2B54-854D-2CE0-4E4FEE2BE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709C98B-4564-F41F-65D3-9E77F1F0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F9A02B3-BB82-BA41-607D-F84730CC3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17BEBC95-62AA-DAF5-E6BF-44BAE5B75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0BAF241D-87D6-D99A-F11B-671AB002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A96784C-A3C6-987D-76D0-64B01005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872FC544-2D30-38C5-B0BE-AADB90A7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99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9A71D61-E792-BE7F-FB58-CA6B4793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BCCA9DDE-7CDC-D322-8362-AB8904F1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2C6C58C-AA5B-E1C1-168C-3DA738FE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618ACEA2-2E41-261F-E2B2-B425EFA5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15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05028501-D1AE-2E79-6BA5-8920D7BA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161F44B-45F9-C5F6-AAD3-656745B4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FD399D1-A6E3-F899-A946-59FE0C6B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156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C128A4-9FF2-052C-DE5C-1EA083AA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F61BE0D-83C5-5273-DB29-A7432E33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2AB82CE-0083-5648-3D11-2F143A9C4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1414B28-7EBC-CFC1-6A57-95FA6759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02BC5F2-0D20-0CBA-C1AA-F051EB09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25BE41E-E9FA-EEC5-0EA5-07793E76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704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5192A6-256C-A0D8-43F8-428E75EF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3C68FF5-4031-B78F-8A2D-5A9741E0D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0B67F16-501D-52F3-92F2-C71F30CCA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52F6A70-19A6-D75E-BFFE-D847D1A3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D166E0E-181C-11FC-D9B0-76022D73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017FBB5-DC22-A42E-3C18-385E392B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830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36B57208-E9EC-6D8A-B3DE-311E5540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1215DA9-D617-4682-C818-DC594298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ECECC67-C2E8-C167-4826-0EE737A10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A703-3AC2-407B-A258-FC83BB1EC291}" type="datetimeFigureOut">
              <a:rPr lang="lv-LV" smtClean="0"/>
              <a:t>01.12.2025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7A5E642-7E0C-2F01-7A6D-7583395EF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738CA79-561E-A2FF-59D2-CB40D43C2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62DF-C32B-4BDC-9288-A9448E6E17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670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1EE86B-3E66-0951-B86A-6109965EB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770" y="1551593"/>
            <a:ext cx="9144000" cy="2133599"/>
          </a:xfrm>
        </p:spPr>
        <p:txBody>
          <a:bodyPr>
            <a:normAutofit fontScale="90000"/>
          </a:bodyPr>
          <a:lstStyle/>
          <a:p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Madonas Valsts ģimnāzija</a:t>
            </a:r>
            <a:b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2025.gada 26.novembris</a:t>
            </a:r>
            <a:b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PIEREDZES APMAIŅAS SEMINĀRS</a:t>
            </a:r>
            <a:b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“Pieredzes banka: Ceļā uz talantu attīstību”</a:t>
            </a:r>
            <a:br>
              <a:rPr lang="lv-LV" dirty="0"/>
            </a:b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680C647-5FEF-3A91-22D2-BDB398348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4341" y="3390083"/>
            <a:ext cx="9144000" cy="30013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lv-LV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Saliedēta un iekļaujoša klase: kā veidot labbūtību un pilsonisko līdzdalību skolā</a:t>
            </a:r>
            <a:endParaRPr lang="lv-LV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lv-LV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lv-LV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Madonas  Valsts ģimnāzijas direktores vietniece </a:t>
            </a:r>
          </a:p>
          <a:p>
            <a:pPr algn="r"/>
            <a:r>
              <a:rPr lang="lv-LV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audzināšanas darbā </a:t>
            </a:r>
            <a:r>
              <a:rPr lang="lv-LV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Raivita</a:t>
            </a:r>
            <a:r>
              <a:rPr lang="lv-LV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Sondore</a:t>
            </a:r>
          </a:p>
          <a:p>
            <a:endParaRPr lang="lv-LV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ED897DF-33E4-60E1-C2BF-A8797A2C766B}"/>
              </a:ext>
            </a:extLst>
          </p:cNvPr>
          <p:cNvSpPr/>
          <p:nvPr/>
        </p:nvSpPr>
        <p:spPr>
          <a:xfrm>
            <a:off x="0" y="-100650"/>
            <a:ext cx="2284520" cy="2334494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0D74E69-649A-E9F0-BE5A-95167944F956}"/>
              </a:ext>
            </a:extLst>
          </p:cNvPr>
          <p:cNvSpPr/>
          <p:nvPr/>
        </p:nvSpPr>
        <p:spPr>
          <a:xfrm flipH="1">
            <a:off x="-1997900" y="466532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2985D2E-7EB4-87E8-FD7D-1BC033FBD09D}"/>
              </a:ext>
            </a:extLst>
          </p:cNvPr>
          <p:cNvSpPr/>
          <p:nvPr/>
        </p:nvSpPr>
        <p:spPr>
          <a:xfrm flipH="1">
            <a:off x="8366449" y="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445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23D81-44D0-5AFC-429D-9CFF0C399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2F09546B-66E5-F03C-A573-337557BF2607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9969CFA-D81A-2F95-ED9E-4B6C899482CE}"/>
              </a:ext>
            </a:extLst>
          </p:cNvPr>
          <p:cNvSpPr/>
          <p:nvPr/>
        </p:nvSpPr>
        <p:spPr>
          <a:xfrm flipH="1">
            <a:off x="-494135" y="129024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6AA8ECAD-13CC-95BA-A8D9-0333CEDFA804}"/>
              </a:ext>
            </a:extLst>
          </p:cNvPr>
          <p:cNvSpPr/>
          <p:nvPr/>
        </p:nvSpPr>
        <p:spPr>
          <a:xfrm flipH="1">
            <a:off x="7415012" y="-41540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6" name="Virsraksts 15">
            <a:extLst>
              <a:ext uri="{FF2B5EF4-FFF2-40B4-BE49-F238E27FC236}">
                <a16:creationId xmlns:a16="http://schemas.microsoft.com/office/drawing/2014/main" id="{F914B74A-AFFD-55F1-ACC4-713D4F0CD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913" y="-394324"/>
            <a:ext cx="9144000" cy="1404286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PILSONISKĀ LĪDZDALĪBA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96F27BFD-8369-DF33-16A9-236A80708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4" b="9644"/>
          <a:stretch>
            <a:fillRect/>
          </a:stretch>
        </p:blipFill>
        <p:spPr>
          <a:xfrm>
            <a:off x="2962015" y="1446110"/>
            <a:ext cx="5140356" cy="4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B560A-27A4-B8C5-2271-F39D33148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7082798E-8483-9530-FB43-3ACD12F43632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9468AE5-4699-5B91-ADCB-7993E79F4FAC}"/>
              </a:ext>
            </a:extLst>
          </p:cNvPr>
          <p:cNvSpPr/>
          <p:nvPr/>
        </p:nvSpPr>
        <p:spPr>
          <a:xfrm flipH="1">
            <a:off x="-494135" y="129024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04324D01-DB93-57DA-2A91-EF4EBC7AE7DA}"/>
              </a:ext>
            </a:extLst>
          </p:cNvPr>
          <p:cNvSpPr/>
          <p:nvPr/>
        </p:nvSpPr>
        <p:spPr>
          <a:xfrm flipH="1">
            <a:off x="7415012" y="-41540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6" name="Virsraksts 15">
            <a:extLst>
              <a:ext uri="{FF2B5EF4-FFF2-40B4-BE49-F238E27FC236}">
                <a16:creationId xmlns:a16="http://schemas.microsoft.com/office/drawing/2014/main" id="{D7279FE8-C20A-0D57-5688-CF1DF84EE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136" y="127919"/>
            <a:ext cx="9144000" cy="1404286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LĪDZDALĪBAS PROJEKTI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40A4E887-266C-5320-F3FD-56DED46B7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2" r="46158" b="5067"/>
          <a:stretch>
            <a:fillRect/>
          </a:stretch>
        </p:blipFill>
        <p:spPr>
          <a:xfrm>
            <a:off x="1126839" y="2427510"/>
            <a:ext cx="3582603" cy="3600428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839161B7-D871-79C7-4B64-C2AAA990C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158" b="55384"/>
          <a:stretch>
            <a:fillRect/>
          </a:stretch>
        </p:blipFill>
        <p:spPr>
          <a:xfrm>
            <a:off x="5940640" y="2140201"/>
            <a:ext cx="3779037" cy="31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D812A-8653-00D4-EF6B-FBBC4DAD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692A3286-DDE7-4900-55F4-ADC1442140E9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C14936F-F81D-6EE4-CB27-4943DC1FBFFF}"/>
              </a:ext>
            </a:extLst>
          </p:cNvPr>
          <p:cNvSpPr/>
          <p:nvPr/>
        </p:nvSpPr>
        <p:spPr>
          <a:xfrm flipH="1">
            <a:off x="-494135" y="1148202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27A6F78C-F4A8-142B-CF07-9F2AABD6F974}"/>
              </a:ext>
            </a:extLst>
          </p:cNvPr>
          <p:cNvSpPr/>
          <p:nvPr/>
        </p:nvSpPr>
        <p:spPr>
          <a:xfrm flipH="1">
            <a:off x="7415012" y="-41540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6" name="Virsraksts 15">
            <a:extLst>
              <a:ext uri="{FF2B5EF4-FFF2-40B4-BE49-F238E27FC236}">
                <a16:creationId xmlns:a16="http://schemas.microsoft.com/office/drawing/2014/main" id="{39945905-9B5A-24E3-05A1-00D580D9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43" y="1340528"/>
            <a:ext cx="10139670" cy="3795795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Laime ir tikai visu lietu kārtība. Vairāk nekas. 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Tikai visu lietu kārtība.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v-LV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I.Ziedonis</a:t>
            </a:r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577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5912A-2C29-B066-63C8-AB311933A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991BDBC-1ED7-218C-95AD-75F29B546FC7}"/>
              </a:ext>
            </a:extLst>
          </p:cNvPr>
          <p:cNvSpPr/>
          <p:nvPr/>
        </p:nvSpPr>
        <p:spPr>
          <a:xfrm>
            <a:off x="0" y="5387591"/>
            <a:ext cx="1404257" cy="1470409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36227F-E6E5-0669-7ECD-4077A48EECC6}"/>
              </a:ext>
            </a:extLst>
          </p:cNvPr>
          <p:cNvSpPr/>
          <p:nvPr/>
        </p:nvSpPr>
        <p:spPr>
          <a:xfrm flipH="1">
            <a:off x="-532419" y="1272791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250CA5C-8754-D7B7-C0FC-EB16F83EE976}"/>
              </a:ext>
            </a:extLst>
          </p:cNvPr>
          <p:cNvSpPr/>
          <p:nvPr/>
        </p:nvSpPr>
        <p:spPr>
          <a:xfrm flipH="1">
            <a:off x="8366449" y="0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Virsraksts 1">
            <a:extLst>
              <a:ext uri="{FF2B5EF4-FFF2-40B4-BE49-F238E27FC236}">
                <a16:creationId xmlns:a16="http://schemas.microsoft.com/office/drawing/2014/main" id="{56519F4C-C020-D5FF-EB40-C3BDA66E5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007" y="178657"/>
            <a:ext cx="11056775" cy="968709"/>
          </a:xfrm>
        </p:spPr>
        <p:txBody>
          <a:bodyPr>
            <a:normAutofit fontScale="90000"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ko būs šis stāsts: </a:t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Skolēns – Klase - Izglītības iestāde - Ģimene - Sabiedrība</a:t>
            </a:r>
          </a:p>
        </p:txBody>
      </p:sp>
      <p:graphicFrame>
        <p:nvGraphicFramePr>
          <p:cNvPr id="12" name="Shēma 11">
            <a:extLst>
              <a:ext uri="{FF2B5EF4-FFF2-40B4-BE49-F238E27FC236}">
                <a16:creationId xmlns:a16="http://schemas.microsoft.com/office/drawing/2014/main" id="{536EC287-4F73-7A8A-6FF1-1C2F708EA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064512"/>
              </p:ext>
            </p:extLst>
          </p:nvPr>
        </p:nvGraphicFramePr>
        <p:xfrm>
          <a:off x="1438634" y="1456174"/>
          <a:ext cx="9164141" cy="531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126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77260-BD7D-0690-FDC3-DC1156CA2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225E3DEA-5D90-49BC-085D-424970C9BBA3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105A5F-49C0-1A2B-D95A-54F5AB01B8FE}"/>
              </a:ext>
            </a:extLst>
          </p:cNvPr>
          <p:cNvSpPr/>
          <p:nvPr/>
        </p:nvSpPr>
        <p:spPr>
          <a:xfrm flipH="1">
            <a:off x="-2402467" y="2967135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30A504E-5130-AD48-DBF3-91D3A53AE4F4}"/>
              </a:ext>
            </a:extLst>
          </p:cNvPr>
          <p:cNvSpPr/>
          <p:nvPr/>
        </p:nvSpPr>
        <p:spPr>
          <a:xfrm flipH="1">
            <a:off x="8879633" y="1149579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Virsraksts 1">
            <a:extLst>
              <a:ext uri="{FF2B5EF4-FFF2-40B4-BE49-F238E27FC236}">
                <a16:creationId xmlns:a16="http://schemas.microsoft.com/office/drawing/2014/main" id="{68095FCA-81FE-0995-21F0-4C21295BA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16" y="1593621"/>
            <a:ext cx="9144000" cy="58782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Nozīmīgi būtiski pamatprincipi:</a:t>
            </a:r>
            <a:b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Virsraksts 1">
            <a:extLst>
              <a:ext uri="{FF2B5EF4-FFF2-40B4-BE49-F238E27FC236}">
                <a16:creationId xmlns:a16="http://schemas.microsoft.com/office/drawing/2014/main" id="{61C03D92-6462-7AB3-8516-9D605D13D90F}"/>
              </a:ext>
            </a:extLst>
          </p:cNvPr>
          <p:cNvSpPr txBox="1">
            <a:spLocks/>
          </p:cNvSpPr>
          <p:nvPr/>
        </p:nvSpPr>
        <p:spPr>
          <a:xfrm>
            <a:off x="320261" y="4651311"/>
            <a:ext cx="12017828" cy="17821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lv-LV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Strādāt ar dažādību </a:t>
            </a: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mēs katrs mācāmies daudz dažādos veidos.</a:t>
            </a:r>
          </a:p>
          <a:p>
            <a:pPr algn="l">
              <a:lnSpc>
                <a:spcPct val="120000"/>
              </a:lnSpc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lv-LV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Skolotāja pašefektivitāte </a:t>
            </a: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ticība, kas palīdz skolotājam apzināties, ka viņš ir spējīgs mācīt visus un ik vienu bērnu.</a:t>
            </a:r>
          </a:p>
          <a:p>
            <a:pPr algn="l">
              <a:lnSpc>
                <a:spcPct val="120000"/>
              </a:lnSpc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lv-LV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Strādāt ar citiem kopā </a:t>
            </a: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plānot, īstenot, sniegt pozitīvu AS. </a:t>
            </a:r>
          </a:p>
          <a:p>
            <a:pPr algn="l">
              <a:lnSpc>
                <a:spcPct val="120000"/>
              </a:lnSpc>
            </a:pP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Sadarbība starp iestādes pedagogiem, atbalsta personālu, direktoru, iesaistīt apkārtējo sabiedrību.</a:t>
            </a:r>
          </a:p>
          <a:p>
            <a:pPr algn="l">
              <a:lnSpc>
                <a:spcPct val="120000"/>
              </a:lnSpc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lv-LV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Mācīšanās organizācijā: </a:t>
            </a: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sākas no tās vietas, kur saskata kļūdu savā darbā. Sāk no tā brīža – kur uzlabo šo kļūdu. Dažādībai ir vērtība.</a:t>
            </a:r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2B7040AC-3B26-B570-1E69-EF13D2D3282D}"/>
              </a:ext>
            </a:extLst>
          </p:cNvPr>
          <p:cNvSpPr txBox="1">
            <a:spLocks/>
          </p:cNvSpPr>
          <p:nvPr/>
        </p:nvSpPr>
        <p:spPr>
          <a:xfrm>
            <a:off x="41988" y="87145"/>
            <a:ext cx="12108024" cy="6573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Iekļaujošu izglītību īsteno pedagogi savā ikdienas darbā!</a:t>
            </a:r>
          </a:p>
        </p:txBody>
      </p:sp>
    </p:spTree>
    <p:extLst>
      <p:ext uri="{BB962C8B-B14F-4D97-AF65-F5344CB8AC3E}">
        <p14:creationId xmlns:p14="http://schemas.microsoft.com/office/powerpoint/2010/main" val="199448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3D3CE-E43C-780F-1A64-EB251F0B9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D9DE89DF-87C0-C8BC-0269-938E56BD6B4A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955EBB9-CC52-A610-007D-AD559A3B5E25}"/>
              </a:ext>
            </a:extLst>
          </p:cNvPr>
          <p:cNvSpPr/>
          <p:nvPr/>
        </p:nvSpPr>
        <p:spPr>
          <a:xfrm flipH="1">
            <a:off x="-848332" y="-270457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F1145DD-0662-EBF5-EBA6-8B5F9A963702}"/>
              </a:ext>
            </a:extLst>
          </p:cNvPr>
          <p:cNvSpPr/>
          <p:nvPr/>
        </p:nvSpPr>
        <p:spPr>
          <a:xfrm flipH="1">
            <a:off x="8879633" y="1149579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CF5F828D-4AE2-BBCE-05EF-A95A65732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710" y="445956"/>
            <a:ext cx="10204580" cy="860069"/>
          </a:xfrm>
        </p:spPr>
        <p:txBody>
          <a:bodyPr>
            <a:normAutofit/>
          </a:bodyPr>
          <a:lstStyle/>
          <a:p>
            <a:r>
              <a:rPr lang="sv-S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bērns kļūst par skolas problēmu?</a:t>
            </a:r>
            <a:endParaRPr lang="lv-LV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062C5131-062E-86B5-41CE-B2AD2C4F6B33}"/>
              </a:ext>
            </a:extLst>
          </p:cNvPr>
          <p:cNvSpPr/>
          <p:nvPr/>
        </p:nvSpPr>
        <p:spPr>
          <a:xfrm>
            <a:off x="4156455" y="1530220"/>
            <a:ext cx="3933186" cy="125017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Skolēnam sliktas sekmes, neatbilstoša uzvedība.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9CE8208E-85B2-9E6F-082C-128AC3B23A53}"/>
              </a:ext>
            </a:extLst>
          </p:cNvPr>
          <p:cNvSpPr/>
          <p:nvPr/>
        </p:nvSpPr>
        <p:spPr>
          <a:xfrm>
            <a:off x="406183" y="3231177"/>
            <a:ext cx="5116023" cy="15021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Skolotāji: Negatīva attieksme, stīvas, neatbilstošas metodes, nav papildus atbalsts skolā.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34041D3-8C36-0E5F-3296-D276145AE7F8}"/>
              </a:ext>
            </a:extLst>
          </p:cNvPr>
          <p:cNvSpPr/>
          <p:nvPr/>
        </p:nvSpPr>
        <p:spPr>
          <a:xfrm>
            <a:off x="7692562" y="3191910"/>
            <a:ext cx="3141834" cy="1119673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Vecāki: aizņemtība, vienaldzība.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8690AD57-6712-17F9-D421-2F26F1C99011}"/>
              </a:ext>
            </a:extLst>
          </p:cNvPr>
          <p:cNvSpPr/>
          <p:nvPr/>
        </p:nvSpPr>
        <p:spPr>
          <a:xfrm>
            <a:off x="7007804" y="4922158"/>
            <a:ext cx="2556587" cy="1119673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Bērnam trūkst motivācijas.</a:t>
            </a: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EFC145EA-0CCD-4A0B-1A70-F8B033BDB4FD}"/>
              </a:ext>
            </a:extLst>
          </p:cNvPr>
          <p:cNvSpPr/>
          <p:nvPr/>
        </p:nvSpPr>
        <p:spPr>
          <a:xfrm>
            <a:off x="407607" y="5316959"/>
            <a:ext cx="2556587" cy="1119673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šeit varam darīt?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644C4760-3D20-D4A4-94D8-D90B442034B8}"/>
              </a:ext>
            </a:extLst>
          </p:cNvPr>
          <p:cNvSpPr/>
          <p:nvPr/>
        </p:nvSpPr>
        <p:spPr>
          <a:xfrm>
            <a:off x="3326032" y="5281126"/>
            <a:ext cx="2556587" cy="1119673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šeit var palīdzēt?</a:t>
            </a:r>
          </a:p>
        </p:txBody>
      </p:sp>
      <p:cxnSp>
        <p:nvCxnSpPr>
          <p:cNvPr id="22" name="Taisns savienotājs 21">
            <a:extLst>
              <a:ext uri="{FF2B5EF4-FFF2-40B4-BE49-F238E27FC236}">
                <a16:creationId xmlns:a16="http://schemas.microsoft.com/office/drawing/2014/main" id="{085E02C4-FE64-95BE-027B-D6B8E558A11A}"/>
              </a:ext>
            </a:extLst>
          </p:cNvPr>
          <p:cNvCxnSpPr/>
          <p:nvPr/>
        </p:nvCxnSpPr>
        <p:spPr>
          <a:xfrm>
            <a:off x="6316824" y="2780392"/>
            <a:ext cx="0" cy="23326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aisns savienotājs 25">
            <a:extLst>
              <a:ext uri="{FF2B5EF4-FFF2-40B4-BE49-F238E27FC236}">
                <a16:creationId xmlns:a16="http://schemas.microsoft.com/office/drawing/2014/main" id="{B1DDC493-4D47-C0A9-8400-9160F4091F55}"/>
              </a:ext>
            </a:extLst>
          </p:cNvPr>
          <p:cNvCxnSpPr/>
          <p:nvPr/>
        </p:nvCxnSpPr>
        <p:spPr>
          <a:xfrm flipH="1">
            <a:off x="3326032" y="3013657"/>
            <a:ext cx="299079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Taisns savienotājs 27">
            <a:extLst>
              <a:ext uri="{FF2B5EF4-FFF2-40B4-BE49-F238E27FC236}">
                <a16:creationId xmlns:a16="http://schemas.microsoft.com/office/drawing/2014/main" id="{C3B3E7C6-2D75-C460-8C3C-2A3BD1F12ED3}"/>
              </a:ext>
            </a:extLst>
          </p:cNvPr>
          <p:cNvCxnSpPr/>
          <p:nvPr/>
        </p:nvCxnSpPr>
        <p:spPr>
          <a:xfrm>
            <a:off x="6316824" y="3013657"/>
            <a:ext cx="207139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Taisns savienotājs 29">
            <a:extLst>
              <a:ext uri="{FF2B5EF4-FFF2-40B4-BE49-F238E27FC236}">
                <a16:creationId xmlns:a16="http://schemas.microsoft.com/office/drawing/2014/main" id="{963236BE-1C6D-9ED4-E1D4-E9D20D369DEF}"/>
              </a:ext>
            </a:extLst>
          </p:cNvPr>
          <p:cNvCxnSpPr/>
          <p:nvPr/>
        </p:nvCxnSpPr>
        <p:spPr>
          <a:xfrm>
            <a:off x="3326032" y="3013657"/>
            <a:ext cx="0" cy="21752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Taisns savienotājs 31">
            <a:extLst>
              <a:ext uri="{FF2B5EF4-FFF2-40B4-BE49-F238E27FC236}">
                <a16:creationId xmlns:a16="http://schemas.microsoft.com/office/drawing/2014/main" id="{081A63E3-1CF9-6171-E353-441327F86095}"/>
              </a:ext>
            </a:extLst>
          </p:cNvPr>
          <p:cNvCxnSpPr/>
          <p:nvPr/>
        </p:nvCxnSpPr>
        <p:spPr>
          <a:xfrm>
            <a:off x="8388220" y="3013657"/>
            <a:ext cx="0" cy="1782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Taisns savienotājs 33">
            <a:extLst>
              <a:ext uri="{FF2B5EF4-FFF2-40B4-BE49-F238E27FC236}">
                <a16:creationId xmlns:a16="http://schemas.microsoft.com/office/drawing/2014/main" id="{C7734056-B765-809D-AB9D-6D93AA84B6B5}"/>
              </a:ext>
            </a:extLst>
          </p:cNvPr>
          <p:cNvCxnSpPr/>
          <p:nvPr/>
        </p:nvCxnSpPr>
        <p:spPr>
          <a:xfrm>
            <a:off x="8490857" y="4311583"/>
            <a:ext cx="0" cy="6105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Taisns savienotājs 46">
            <a:extLst>
              <a:ext uri="{FF2B5EF4-FFF2-40B4-BE49-F238E27FC236}">
                <a16:creationId xmlns:a16="http://schemas.microsoft.com/office/drawing/2014/main" id="{C0E1FC95-DCF1-D64E-C3F6-4B84E0D9FE64}"/>
              </a:ext>
            </a:extLst>
          </p:cNvPr>
          <p:cNvCxnSpPr>
            <a:cxnSpLocks/>
          </p:cNvCxnSpPr>
          <p:nvPr/>
        </p:nvCxnSpPr>
        <p:spPr>
          <a:xfrm>
            <a:off x="4683967" y="4705544"/>
            <a:ext cx="0" cy="55883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aisns savienotājs 51">
            <a:extLst>
              <a:ext uri="{FF2B5EF4-FFF2-40B4-BE49-F238E27FC236}">
                <a16:creationId xmlns:a16="http://schemas.microsoft.com/office/drawing/2014/main" id="{AFF3AD49-351F-AA0B-768C-76DA70CFDBE0}"/>
              </a:ext>
            </a:extLst>
          </p:cNvPr>
          <p:cNvCxnSpPr>
            <a:cxnSpLocks/>
          </p:cNvCxnSpPr>
          <p:nvPr/>
        </p:nvCxnSpPr>
        <p:spPr>
          <a:xfrm>
            <a:off x="1292878" y="4733277"/>
            <a:ext cx="0" cy="5836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7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B8E47-2ED8-8EC8-BCD6-BF8E7E681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0F3977-E1AA-1076-4D02-B9406DC18E9E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A8FF16B-C4E5-C08F-EEAF-83BFE5C22D95}"/>
              </a:ext>
            </a:extLst>
          </p:cNvPr>
          <p:cNvSpPr/>
          <p:nvPr/>
        </p:nvSpPr>
        <p:spPr>
          <a:xfrm flipH="1">
            <a:off x="-2402467" y="2967135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1C83500C-A0F3-C2EB-ECB5-E08E9E10C086}"/>
              </a:ext>
            </a:extLst>
          </p:cNvPr>
          <p:cNvSpPr/>
          <p:nvPr/>
        </p:nvSpPr>
        <p:spPr>
          <a:xfrm flipH="1">
            <a:off x="8879633" y="1149579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91CF879B-818D-C1F5-30CF-8CD494792A47}"/>
              </a:ext>
            </a:extLst>
          </p:cNvPr>
          <p:cNvSpPr txBox="1">
            <a:spLocks/>
          </p:cNvSpPr>
          <p:nvPr/>
        </p:nvSpPr>
        <p:spPr>
          <a:xfrm>
            <a:off x="547166" y="270168"/>
            <a:ext cx="10339873" cy="6573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Skolotājam, kurš ir skolotājs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16944D48-FB97-9CFF-674A-3CC71A6A0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033" y="1724182"/>
            <a:ext cx="3032860" cy="3228566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Jātic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Visus bērnus vērts izglītot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 bērni spēj mācīties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Skolotājs spēj mainīt bērna dzīvi</a:t>
            </a:r>
          </a:p>
        </p:txBody>
      </p:sp>
      <p:sp>
        <p:nvSpPr>
          <p:cNvPr id="7" name="Virsraksts 2">
            <a:extLst>
              <a:ext uri="{FF2B5EF4-FFF2-40B4-BE49-F238E27FC236}">
                <a16:creationId xmlns:a16="http://schemas.microsoft.com/office/drawing/2014/main" id="{DBB0D70F-AE58-CFEE-6FE6-FC2FFC32977C}"/>
              </a:ext>
            </a:extLst>
          </p:cNvPr>
          <p:cNvSpPr txBox="1">
            <a:spLocks/>
          </p:cNvSpPr>
          <p:nvPr/>
        </p:nvSpPr>
        <p:spPr>
          <a:xfrm>
            <a:off x="286033" y="2182772"/>
            <a:ext cx="4356947" cy="4518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Jāzina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Daudzveidīgas mācīšanās stratēģijas</a:t>
            </a:r>
          </a:p>
          <a:p>
            <a:pPr algn="l"/>
            <a:endParaRPr 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Dažādas bērnu vajadzības</a:t>
            </a:r>
          </a:p>
          <a:p>
            <a:pPr algn="l"/>
            <a:endParaRPr 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bērni mācās</a:t>
            </a:r>
          </a:p>
          <a:p>
            <a:pPr algn="l"/>
            <a:endParaRPr 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organizēt klasi</a:t>
            </a:r>
          </a:p>
          <a:p>
            <a:pPr algn="l"/>
            <a:endParaRPr 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saņemt palīdzību, ja nepieciešams</a:t>
            </a:r>
          </a:p>
          <a:p>
            <a:pPr algn="l"/>
            <a:endParaRPr 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novērtēt bērnu mācīšanās progresu</a:t>
            </a:r>
          </a:p>
          <a:p>
            <a:pPr algn="l"/>
            <a:endParaRPr 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Normatīvie akti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irsraksts 2">
            <a:extLst>
              <a:ext uri="{FF2B5EF4-FFF2-40B4-BE49-F238E27FC236}">
                <a16:creationId xmlns:a16="http://schemas.microsoft.com/office/drawing/2014/main" id="{77B8D7F2-C609-AD2D-DBD4-B5D3A3B4CB99}"/>
              </a:ext>
            </a:extLst>
          </p:cNvPr>
          <p:cNvSpPr txBox="1">
            <a:spLocks/>
          </p:cNvSpPr>
          <p:nvPr/>
        </p:nvSpPr>
        <p:spPr>
          <a:xfrm>
            <a:off x="8311081" y="1040937"/>
            <a:ext cx="3594886" cy="411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Jādara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Zināšanas jāpārvērš darbībā</a:t>
            </a:r>
          </a:p>
          <a:p>
            <a:pPr algn="l"/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Analizē un reflektē par savu praksi un uzlabo to</a:t>
            </a:r>
          </a:p>
          <a:p>
            <a:pPr algn="l"/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Strādā kopā ar kolēģiem komandā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2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F0901-CC5F-73FE-3233-C819C2F1E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DBBBC390-10E1-94E5-3E62-2B8022FD0FC5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8104183-67C2-ED88-3F53-9C77F81B2BBB}"/>
              </a:ext>
            </a:extLst>
          </p:cNvPr>
          <p:cNvSpPr/>
          <p:nvPr/>
        </p:nvSpPr>
        <p:spPr>
          <a:xfrm flipH="1">
            <a:off x="-499599" y="770812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9" name="Virsraksts 8">
            <a:extLst>
              <a:ext uri="{FF2B5EF4-FFF2-40B4-BE49-F238E27FC236}">
                <a16:creationId xmlns:a16="http://schemas.microsoft.com/office/drawing/2014/main" id="{A1D0CB3D-6EEC-16EA-B0B9-ADA6ABE6C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4" y="125481"/>
            <a:ext cx="4759104" cy="1846908"/>
          </a:xfrm>
        </p:spPr>
        <p:txBody>
          <a:bodyPr>
            <a:no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Klasvadība ir procesu kopums, kurā: </a:t>
            </a:r>
            <a:b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SKOLOTĀJS, 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Virsraksts 8">
            <a:extLst>
              <a:ext uri="{FF2B5EF4-FFF2-40B4-BE49-F238E27FC236}">
                <a16:creationId xmlns:a16="http://schemas.microsoft.com/office/drawing/2014/main" id="{5C16BC68-FCD8-35F3-D026-27425216CF62}"/>
              </a:ext>
            </a:extLst>
          </p:cNvPr>
          <p:cNvSpPr txBox="1">
            <a:spLocks/>
          </p:cNvSpPr>
          <p:nvPr/>
        </p:nvSpPr>
        <p:spPr>
          <a:xfrm>
            <a:off x="328778" y="1851823"/>
            <a:ext cx="4759104" cy="3634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organizējot un vadot skolēnu uzvedību un darbību,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veidojot savstarpējās attiecības,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veidojot emocionālo atmosfēru klasē,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veidojot klases fizisko vidi, 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Virsraksts 8">
            <a:extLst>
              <a:ext uri="{FF2B5EF4-FFF2-40B4-BE49-F238E27FC236}">
                <a16:creationId xmlns:a16="http://schemas.microsoft.com/office/drawing/2014/main" id="{DC719409-B5D1-E3E8-B1E4-DEFE713C375D}"/>
              </a:ext>
            </a:extLst>
          </p:cNvPr>
          <p:cNvSpPr txBox="1">
            <a:spLocks/>
          </p:cNvSpPr>
          <p:nvPr/>
        </p:nvSpPr>
        <p:spPr>
          <a:xfrm>
            <a:off x="482522" y="3869185"/>
            <a:ext cx="475910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nodrošina efektīvu audzināšanas un mācību procesu.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328B59-A021-C389-3981-86EEDC9E373E}"/>
              </a:ext>
            </a:extLst>
          </p:cNvPr>
          <p:cNvSpPr txBox="1"/>
          <p:nvPr/>
        </p:nvSpPr>
        <p:spPr>
          <a:xfrm>
            <a:off x="5988848" y="2114839"/>
            <a:ext cx="4949890" cy="310854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lv-LV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v-LV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ūtas droši.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Jūtas atbildīgs.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gatavs daudz strādāt.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 mācīties ātri un efektīvi.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Vēlas un prot sadarboties.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Jūtas droši.</a:t>
            </a:r>
            <a:r>
              <a:rPr lang="lv-LV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2A0C62FD-01EC-A8AC-41A5-CCD935319092}"/>
              </a:ext>
            </a:extLst>
          </p:cNvPr>
          <p:cNvSpPr/>
          <p:nvPr/>
        </p:nvSpPr>
        <p:spPr>
          <a:xfrm flipH="1">
            <a:off x="10398264" y="-685800"/>
            <a:ext cx="2277151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9034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6CA95-90B8-4BB0-F9E6-A3821403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D9F39312-CB80-A7AD-82E0-083C3C9B5FC3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A8BD51A-0807-A404-A650-25C60A8489A8}"/>
              </a:ext>
            </a:extLst>
          </p:cNvPr>
          <p:cNvSpPr/>
          <p:nvPr/>
        </p:nvSpPr>
        <p:spPr>
          <a:xfrm flipH="1">
            <a:off x="-499599" y="770812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9" name="Virsraksts 8">
            <a:extLst>
              <a:ext uri="{FF2B5EF4-FFF2-40B4-BE49-F238E27FC236}">
                <a16:creationId xmlns:a16="http://schemas.microsoft.com/office/drawing/2014/main" id="{43D0A900-8BA8-D1F3-541C-6C1680003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369" y="287392"/>
            <a:ext cx="4598633" cy="1201577"/>
          </a:xfrm>
        </p:spPr>
        <p:txBody>
          <a:bodyPr>
            <a:noAutofit/>
          </a:bodyPr>
          <a:lstStyle/>
          <a:p>
            <a:r>
              <a:rPr lang="lv-LV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LOMAS KLASĒ 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9E80C35C-5976-1AC1-1854-2B304FCF79FA}"/>
              </a:ext>
            </a:extLst>
          </p:cNvPr>
          <p:cNvSpPr/>
          <p:nvPr/>
        </p:nvSpPr>
        <p:spPr>
          <a:xfrm flipH="1">
            <a:off x="8250450" y="-779389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" name="Virsraksts 8">
            <a:extLst>
              <a:ext uri="{FF2B5EF4-FFF2-40B4-BE49-F238E27FC236}">
                <a16:creationId xmlns:a16="http://schemas.microsoft.com/office/drawing/2014/main" id="{40635278-40F5-D314-184A-D1C0AD36BFEB}"/>
              </a:ext>
            </a:extLst>
          </p:cNvPr>
          <p:cNvSpPr txBox="1">
            <a:spLocks/>
          </p:cNvSpPr>
          <p:nvPr/>
        </p:nvSpPr>
        <p:spPr>
          <a:xfrm>
            <a:off x="1295101" y="1722201"/>
            <a:ext cx="3420422" cy="1553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SIMBOLISKAIS LĪDERIS 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irsraksts 8">
            <a:extLst>
              <a:ext uri="{FF2B5EF4-FFF2-40B4-BE49-F238E27FC236}">
                <a16:creationId xmlns:a16="http://schemas.microsoft.com/office/drawing/2014/main" id="{BDEC3317-45DD-A420-3E79-77613117B0E9}"/>
              </a:ext>
            </a:extLst>
          </p:cNvPr>
          <p:cNvSpPr txBox="1">
            <a:spLocks/>
          </p:cNvSpPr>
          <p:nvPr/>
        </p:nvSpPr>
        <p:spPr>
          <a:xfrm>
            <a:off x="4501419" y="1742177"/>
            <a:ext cx="3420422" cy="1201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BREMZĒTĀJI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irsraksts 8">
            <a:extLst>
              <a:ext uri="{FF2B5EF4-FFF2-40B4-BE49-F238E27FC236}">
                <a16:creationId xmlns:a16="http://schemas.microsoft.com/office/drawing/2014/main" id="{4335B0AF-2140-13B7-1364-D74B97921447}"/>
              </a:ext>
            </a:extLst>
          </p:cNvPr>
          <p:cNvSpPr txBox="1">
            <a:spLocks/>
          </p:cNvSpPr>
          <p:nvPr/>
        </p:nvSpPr>
        <p:spPr>
          <a:xfrm>
            <a:off x="8101778" y="2397174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AIZKULIŠU SPĒLĒTĀJS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irsraksts 8">
            <a:extLst>
              <a:ext uri="{FF2B5EF4-FFF2-40B4-BE49-F238E27FC236}">
                <a16:creationId xmlns:a16="http://schemas.microsoft.com/office/drawing/2014/main" id="{F3367B59-39DF-F2A9-B746-BADA713717A0}"/>
              </a:ext>
            </a:extLst>
          </p:cNvPr>
          <p:cNvSpPr txBox="1">
            <a:spLocks/>
          </p:cNvSpPr>
          <p:nvPr/>
        </p:nvSpPr>
        <p:spPr>
          <a:xfrm>
            <a:off x="32676" y="3335411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KLASES </a:t>
            </a:r>
          </a:p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KLAUNS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irsraksts 8">
            <a:extLst>
              <a:ext uri="{FF2B5EF4-FFF2-40B4-BE49-F238E27FC236}">
                <a16:creationId xmlns:a16="http://schemas.microsoft.com/office/drawing/2014/main" id="{892DE963-6C66-C8D9-E0D2-DA48865A8D32}"/>
              </a:ext>
            </a:extLst>
          </p:cNvPr>
          <p:cNvSpPr txBox="1">
            <a:spLocks/>
          </p:cNvSpPr>
          <p:nvPr/>
        </p:nvSpPr>
        <p:spPr>
          <a:xfrm>
            <a:off x="4342688" y="5215163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KLUSAIS NOVĒRTĒTĀJS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irsraksts 8">
            <a:extLst>
              <a:ext uri="{FF2B5EF4-FFF2-40B4-BE49-F238E27FC236}">
                <a16:creationId xmlns:a16="http://schemas.microsoft.com/office/drawing/2014/main" id="{2D390990-D7A4-2CE8-1A87-4444D84C2E7B}"/>
              </a:ext>
            </a:extLst>
          </p:cNvPr>
          <p:cNvSpPr txBox="1">
            <a:spLocks/>
          </p:cNvSpPr>
          <p:nvPr/>
        </p:nvSpPr>
        <p:spPr>
          <a:xfrm>
            <a:off x="7710998" y="4183469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PROVOCĒTĀJS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Virsraksts 8">
            <a:extLst>
              <a:ext uri="{FF2B5EF4-FFF2-40B4-BE49-F238E27FC236}">
                <a16:creationId xmlns:a16="http://schemas.microsoft.com/office/drawing/2014/main" id="{09204012-3D13-E7C7-389A-631AD691CB95}"/>
              </a:ext>
            </a:extLst>
          </p:cNvPr>
          <p:cNvSpPr txBox="1">
            <a:spLocks/>
          </p:cNvSpPr>
          <p:nvPr/>
        </p:nvSpPr>
        <p:spPr>
          <a:xfrm>
            <a:off x="2050264" y="4039602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AIZSTĀVIS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Virsraksts 8">
            <a:extLst>
              <a:ext uri="{FF2B5EF4-FFF2-40B4-BE49-F238E27FC236}">
                <a16:creationId xmlns:a16="http://schemas.microsoft.com/office/drawing/2014/main" id="{DDA03530-4A60-05A4-8A14-F82E5C2F7885}"/>
              </a:ext>
            </a:extLst>
          </p:cNvPr>
          <p:cNvSpPr txBox="1">
            <a:spLocks/>
          </p:cNvSpPr>
          <p:nvPr/>
        </p:nvSpPr>
        <p:spPr>
          <a:xfrm>
            <a:off x="4194016" y="3257467"/>
            <a:ext cx="3420422" cy="1201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CIETĒJS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2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179BB-F4DE-0250-96B8-FE9086CD5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373B132B-AB7B-A77E-0F5D-9E7E5DD6AF59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8F20669-0065-1F51-0D11-D576006D5C18}"/>
              </a:ext>
            </a:extLst>
          </p:cNvPr>
          <p:cNvSpPr/>
          <p:nvPr/>
        </p:nvSpPr>
        <p:spPr>
          <a:xfrm flipH="1">
            <a:off x="-494135" y="129024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9" name="Virsraksts 8">
            <a:extLst>
              <a:ext uri="{FF2B5EF4-FFF2-40B4-BE49-F238E27FC236}">
                <a16:creationId xmlns:a16="http://schemas.microsoft.com/office/drawing/2014/main" id="{D2CB5C1F-8595-17F7-F500-2B51DC291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632" y="605566"/>
            <a:ext cx="4598633" cy="1201577"/>
          </a:xfrm>
        </p:spPr>
        <p:txBody>
          <a:bodyPr>
            <a:noAutofit/>
          </a:bodyPr>
          <a:lstStyle/>
          <a:p>
            <a:r>
              <a:rPr lang="lv-LV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LOMAS SABIEDRĪBĀ 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EC81D69B-9CAB-BC78-0523-2BBCD182CBA4}"/>
              </a:ext>
            </a:extLst>
          </p:cNvPr>
          <p:cNvSpPr/>
          <p:nvPr/>
        </p:nvSpPr>
        <p:spPr>
          <a:xfrm flipH="1">
            <a:off x="7415012" y="-41540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2" name="Virsraksts 8">
            <a:extLst>
              <a:ext uri="{FF2B5EF4-FFF2-40B4-BE49-F238E27FC236}">
                <a16:creationId xmlns:a16="http://schemas.microsoft.com/office/drawing/2014/main" id="{9B331B23-935D-6997-463D-38ED7B037F5D}"/>
              </a:ext>
            </a:extLst>
          </p:cNvPr>
          <p:cNvSpPr txBox="1">
            <a:spLocks/>
          </p:cNvSpPr>
          <p:nvPr/>
        </p:nvSpPr>
        <p:spPr>
          <a:xfrm>
            <a:off x="193312" y="1355344"/>
            <a:ext cx="3420422" cy="1553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POLICISTS 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irsraksts 8">
            <a:extLst>
              <a:ext uri="{FF2B5EF4-FFF2-40B4-BE49-F238E27FC236}">
                <a16:creationId xmlns:a16="http://schemas.microsoft.com/office/drawing/2014/main" id="{2938C44D-140C-738C-40D5-1E39AC0DC9C0}"/>
              </a:ext>
            </a:extLst>
          </p:cNvPr>
          <p:cNvSpPr txBox="1">
            <a:spLocks/>
          </p:cNvSpPr>
          <p:nvPr/>
        </p:nvSpPr>
        <p:spPr>
          <a:xfrm>
            <a:off x="7775265" y="5651645"/>
            <a:ext cx="3420422" cy="1201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 DAUDZ MĒS PAR VIŅIEM ZINĀM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irsraksts 8">
            <a:extLst>
              <a:ext uri="{FF2B5EF4-FFF2-40B4-BE49-F238E27FC236}">
                <a16:creationId xmlns:a16="http://schemas.microsoft.com/office/drawing/2014/main" id="{E9D488DF-54F5-5ABA-841D-47AEAF95AD48}"/>
              </a:ext>
            </a:extLst>
          </p:cNvPr>
          <p:cNvSpPr txBox="1">
            <a:spLocks/>
          </p:cNvSpPr>
          <p:nvPr/>
        </p:nvSpPr>
        <p:spPr>
          <a:xfrm>
            <a:off x="8026665" y="2842107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 DAUDZ MĒS GRIBAM UZZINĀT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irsraksts 8">
            <a:extLst>
              <a:ext uri="{FF2B5EF4-FFF2-40B4-BE49-F238E27FC236}">
                <a16:creationId xmlns:a16="http://schemas.microsoft.com/office/drawing/2014/main" id="{31DACAEB-EAC5-DA9D-9FF2-6118448CD638}"/>
              </a:ext>
            </a:extLst>
          </p:cNvPr>
          <p:cNvSpPr txBox="1">
            <a:spLocks/>
          </p:cNvSpPr>
          <p:nvPr/>
        </p:nvSpPr>
        <p:spPr>
          <a:xfrm>
            <a:off x="125627" y="2583114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INFICĒTAIS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irsraksts 8">
            <a:extLst>
              <a:ext uri="{FF2B5EF4-FFF2-40B4-BE49-F238E27FC236}">
                <a16:creationId xmlns:a16="http://schemas.microsoft.com/office/drawing/2014/main" id="{4445B12B-9081-ED2A-E409-1E8D26CE0CDB}"/>
              </a:ext>
            </a:extLst>
          </p:cNvPr>
          <p:cNvSpPr txBox="1">
            <a:spLocks/>
          </p:cNvSpPr>
          <p:nvPr/>
        </p:nvSpPr>
        <p:spPr>
          <a:xfrm>
            <a:off x="4229532" y="5550291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IZLIEKOS VIŅUS NEREDZAM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irsraksts 8">
            <a:extLst>
              <a:ext uri="{FF2B5EF4-FFF2-40B4-BE49-F238E27FC236}">
                <a16:creationId xmlns:a16="http://schemas.microsoft.com/office/drawing/2014/main" id="{D08A825F-284A-274B-C11B-B324B2E6E93A}"/>
              </a:ext>
            </a:extLst>
          </p:cNvPr>
          <p:cNvSpPr txBox="1">
            <a:spLocks/>
          </p:cNvSpPr>
          <p:nvPr/>
        </p:nvSpPr>
        <p:spPr>
          <a:xfrm>
            <a:off x="7459052" y="1435679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PIEŅEMU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Virsraksts 8">
            <a:extLst>
              <a:ext uri="{FF2B5EF4-FFF2-40B4-BE49-F238E27FC236}">
                <a16:creationId xmlns:a16="http://schemas.microsoft.com/office/drawing/2014/main" id="{1F510C5D-7A5C-B9C4-1562-904F35DC9D5E}"/>
              </a:ext>
            </a:extLst>
          </p:cNvPr>
          <p:cNvSpPr txBox="1">
            <a:spLocks/>
          </p:cNvSpPr>
          <p:nvPr/>
        </p:nvSpPr>
        <p:spPr>
          <a:xfrm>
            <a:off x="452080" y="3684974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VIENTUĻAIS TĒVS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Virsraksts 8">
            <a:extLst>
              <a:ext uri="{FF2B5EF4-FFF2-40B4-BE49-F238E27FC236}">
                <a16:creationId xmlns:a16="http://schemas.microsoft.com/office/drawing/2014/main" id="{C2204724-658D-6373-3BF2-5AC0045898E5}"/>
              </a:ext>
            </a:extLst>
          </p:cNvPr>
          <p:cNvSpPr txBox="1">
            <a:spLocks/>
          </p:cNvSpPr>
          <p:nvPr/>
        </p:nvSpPr>
        <p:spPr>
          <a:xfrm>
            <a:off x="5138789" y="3988529"/>
            <a:ext cx="3420422" cy="1201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NEPIEŅEMU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Virsraksts 8">
            <a:extLst>
              <a:ext uri="{FF2B5EF4-FFF2-40B4-BE49-F238E27FC236}">
                <a16:creationId xmlns:a16="http://schemas.microsoft.com/office/drawing/2014/main" id="{3CA68DA8-0B02-5E79-066E-7ADD40F0BB71}"/>
              </a:ext>
            </a:extLst>
          </p:cNvPr>
          <p:cNvSpPr txBox="1">
            <a:spLocks/>
          </p:cNvSpPr>
          <p:nvPr/>
        </p:nvSpPr>
        <p:spPr>
          <a:xfrm>
            <a:off x="-243790" y="5405044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JAUNIETIS NO TRŪCĪGAS ĢIMENES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ultiņa: pa labi 13">
            <a:extLst>
              <a:ext uri="{FF2B5EF4-FFF2-40B4-BE49-F238E27FC236}">
                <a16:creationId xmlns:a16="http://schemas.microsoft.com/office/drawing/2014/main" id="{1D9C7CCC-F281-CFBF-96A8-748C06915107}"/>
              </a:ext>
            </a:extLst>
          </p:cNvPr>
          <p:cNvSpPr/>
          <p:nvPr/>
        </p:nvSpPr>
        <p:spPr>
          <a:xfrm>
            <a:off x="4331760" y="2909003"/>
            <a:ext cx="2752284" cy="128940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7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B5048-DB46-EDCA-D339-E6FC78BFA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>
            <a:extLst>
              <a:ext uri="{FF2B5EF4-FFF2-40B4-BE49-F238E27FC236}">
                <a16:creationId xmlns:a16="http://schemas.microsoft.com/office/drawing/2014/main" id="{05694E4D-8AF0-5D19-D73D-20A50D62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15" y="1223283"/>
            <a:ext cx="3636371" cy="2727279"/>
          </a:xfrm>
          <a:prstGeom prst="rect">
            <a:avLst/>
          </a:prstGeom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id="{9E72E841-5A49-E872-1E3E-1683827E998A}"/>
              </a:ext>
            </a:extLst>
          </p:cNvPr>
          <p:cNvSpPr/>
          <p:nvPr/>
        </p:nvSpPr>
        <p:spPr>
          <a:xfrm>
            <a:off x="11131420" y="5840963"/>
            <a:ext cx="1132024" cy="1017037"/>
          </a:xfrm>
          <a:custGeom>
            <a:avLst/>
            <a:gdLst/>
            <a:ahLst/>
            <a:cxnLst/>
            <a:rect l="l" t="t" r="r" b="b"/>
            <a:pathLst>
              <a:path w="4282420" h="4282420">
                <a:moveTo>
                  <a:pt x="0" y="0"/>
                </a:moveTo>
                <a:lnTo>
                  <a:pt x="4282420" y="0"/>
                </a:lnTo>
                <a:lnTo>
                  <a:pt x="4282420" y="4282420"/>
                </a:lnTo>
                <a:lnTo>
                  <a:pt x="0" y="4282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8EC9670-3A34-B970-44BF-7F488ED1AAEF}"/>
              </a:ext>
            </a:extLst>
          </p:cNvPr>
          <p:cNvSpPr/>
          <p:nvPr/>
        </p:nvSpPr>
        <p:spPr>
          <a:xfrm flipH="1">
            <a:off x="-494135" y="129024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CDD082E3-3598-FA33-F538-7D9F912528F7}"/>
              </a:ext>
            </a:extLst>
          </p:cNvPr>
          <p:cNvSpPr/>
          <p:nvPr/>
        </p:nvSpPr>
        <p:spPr>
          <a:xfrm flipH="1">
            <a:off x="7415012" y="-415404"/>
            <a:ext cx="4282420" cy="8229600"/>
          </a:xfrm>
          <a:custGeom>
            <a:avLst/>
            <a:gdLst/>
            <a:ahLst/>
            <a:cxnLst/>
            <a:rect l="l" t="t" r="r" b="b"/>
            <a:pathLst>
              <a:path w="4282420" h="8229600">
                <a:moveTo>
                  <a:pt x="4282420" y="0"/>
                </a:moveTo>
                <a:lnTo>
                  <a:pt x="0" y="0"/>
                </a:lnTo>
                <a:lnTo>
                  <a:pt x="0" y="8229600"/>
                </a:lnTo>
                <a:lnTo>
                  <a:pt x="4282420" y="8229600"/>
                </a:lnTo>
                <a:lnTo>
                  <a:pt x="42824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0" name="Virsraksts 8">
            <a:extLst>
              <a:ext uri="{FF2B5EF4-FFF2-40B4-BE49-F238E27FC236}">
                <a16:creationId xmlns:a16="http://schemas.microsoft.com/office/drawing/2014/main" id="{54CEDDB4-5A42-B0E4-B999-81CB51C36D76}"/>
              </a:ext>
            </a:extLst>
          </p:cNvPr>
          <p:cNvSpPr txBox="1">
            <a:spLocks/>
          </p:cNvSpPr>
          <p:nvPr/>
        </p:nvSpPr>
        <p:spPr>
          <a:xfrm>
            <a:off x="160394" y="1075976"/>
            <a:ext cx="3420422" cy="1404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padomes prezidenta vēlēšanas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Virsraksts 15">
            <a:extLst>
              <a:ext uri="{FF2B5EF4-FFF2-40B4-BE49-F238E27FC236}">
                <a16:creationId xmlns:a16="http://schemas.microsoft.com/office/drawing/2014/main" id="{6012F158-0F8E-77D5-D584-EF8A849E1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913" y="-394324"/>
            <a:ext cx="9144000" cy="1404286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PILSONISKĀ LĪDZDALĪBA</a:t>
            </a:r>
          </a:p>
        </p:txBody>
      </p:sp>
      <p:pic>
        <p:nvPicPr>
          <p:cNvPr id="18" name="Attēls 17">
            <a:extLst>
              <a:ext uri="{FF2B5EF4-FFF2-40B4-BE49-F238E27FC236}">
                <a16:creationId xmlns:a16="http://schemas.microsoft.com/office/drawing/2014/main" id="{D038F0D5-57E1-612A-6E44-9E25C09A9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5946" b="9687"/>
          <a:stretch>
            <a:fillRect/>
          </a:stretch>
        </p:blipFill>
        <p:spPr>
          <a:xfrm>
            <a:off x="7979523" y="1778119"/>
            <a:ext cx="4212477" cy="2778711"/>
          </a:xfrm>
          <a:prstGeom prst="rect">
            <a:avLst/>
          </a:prstGeom>
        </p:spPr>
      </p:pic>
      <p:pic>
        <p:nvPicPr>
          <p:cNvPr id="21" name="Attēls 20">
            <a:extLst>
              <a:ext uri="{FF2B5EF4-FFF2-40B4-BE49-F238E27FC236}">
                <a16:creationId xmlns:a16="http://schemas.microsoft.com/office/drawing/2014/main" id="{47528EE8-39A7-0ADD-7BC5-AA2B985DA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58" y="3491771"/>
            <a:ext cx="2339613" cy="3309661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id="{59534035-4415-8679-D98D-FB7972C8E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" y="2333175"/>
            <a:ext cx="3355163" cy="2516372"/>
          </a:xfrm>
          <a:prstGeom prst="rect">
            <a:avLst/>
          </a:prstGeom>
        </p:spPr>
      </p:pic>
      <p:pic>
        <p:nvPicPr>
          <p:cNvPr id="25" name="Attēls 24">
            <a:extLst>
              <a:ext uri="{FF2B5EF4-FFF2-40B4-BE49-F238E27FC236}">
                <a16:creationId xmlns:a16="http://schemas.microsoft.com/office/drawing/2014/main" id="{7F5D4D52-7FD7-E471-4096-C8B685A27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99" y="4577293"/>
            <a:ext cx="2918814" cy="21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496</Words>
  <Application>Microsoft Office PowerPoint</Application>
  <PresentationFormat>Platekrāna</PresentationFormat>
  <Paragraphs>87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dizains</vt:lpstr>
      <vt:lpstr>Madonas Valsts ģimnāzija 2025.gada 26.novembris PIEREDZES APMAIŅAS SEMINĀRS    “Pieredzes banka: Ceļā uz talantu attīstību” </vt:lpstr>
      <vt:lpstr>Par ko būs šis stāsts:  Skolēns – Klase - Izglītības iestāde - Ģimene - Sabiedrība</vt:lpstr>
      <vt:lpstr>Nozīmīgi būtiski pamatprincipi: </vt:lpstr>
      <vt:lpstr>Kad bērns kļūst par skolas problēmu?</vt:lpstr>
      <vt:lpstr>Jātic Visus bērnus vērts izglītot  Visi bērni spēj mācīties  Skolotājs spēj mainīt bērna dzīvi</vt:lpstr>
      <vt:lpstr>Klasvadība ir procesu kopums, kurā:  SKOLOTĀJS,  </vt:lpstr>
      <vt:lpstr>LOMAS KLASĒ  </vt:lpstr>
      <vt:lpstr>LOMAS SABIEDRĪBĀ  </vt:lpstr>
      <vt:lpstr>PILSONISKĀ LĪDZDALĪBA</vt:lpstr>
      <vt:lpstr>PILSONISKĀ LĪDZDALĪBA</vt:lpstr>
      <vt:lpstr>LĪDZDALĪBAS PROJEKTI</vt:lpstr>
      <vt:lpstr>Laime ir tikai visu lietu kārtība. Vairāk nekas.  Tikai visu lietu kārtība.                                         /I.Ziedonis/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Ligita Irbe</dc:creator>
  <cp:lastModifiedBy>MVG</cp:lastModifiedBy>
  <cp:revision>4</cp:revision>
  <dcterms:created xsi:type="dcterms:W3CDTF">2025-11-26T07:05:23Z</dcterms:created>
  <dcterms:modified xsi:type="dcterms:W3CDTF">2025-12-01T14:34:33Z</dcterms:modified>
</cp:coreProperties>
</file>