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271" r:id="rId3"/>
    <p:sldId id="275" r:id="rId4"/>
    <p:sldId id="290" r:id="rId5"/>
    <p:sldId id="276" r:id="rId6"/>
    <p:sldId id="278" r:id="rId7"/>
    <p:sldId id="279" r:id="rId8"/>
    <p:sldId id="274" r:id="rId9"/>
    <p:sldId id="285" r:id="rId10"/>
    <p:sldId id="286" r:id="rId11"/>
    <p:sldId id="287" r:id="rId12"/>
    <p:sldId id="288" r:id="rId13"/>
    <p:sldId id="280" r:id="rId14"/>
    <p:sldId id="281" r:id="rId15"/>
    <p:sldId id="270" r:id="rId16"/>
    <p:sldId id="268" r:id="rId17"/>
    <p:sldId id="266" r:id="rId18"/>
    <p:sldId id="289" r:id="rId19"/>
    <p:sldId id="282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B8459823-90D9-C099-BBF7-81087B2A3B5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E35DE8B-9432-D308-529B-3E79367B9FE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90F97D-E5E6-4FE3-B9C5-08D6418C459D}" type="datetime1">
              <a: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21.10.2025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FB2A6AB4-3392-C7A8-2A1F-E304E7343C4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76631D7-EC76-6ABB-10AA-89DB888FFD9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CE2B6F-40BB-401A-AF9B-9A3DFB363827}" type="slidenum">
              <a:t>‹#›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4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CE0B7EE4-65C8-5595-9338-1489C4D10D1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5F2DEC3-236E-625D-4C90-F7BE1B9CDE5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C2547E7-7F55-47AF-8059-AEAD7BD89C2E}" type="datetime1">
              <a:rPr lang="lv-LV"/>
              <a:pPr lvl="0"/>
              <a:t>21.10.2025</a:t>
            </a:fld>
            <a:endParaRPr lang="lv-LV"/>
          </a:p>
        </p:txBody>
      </p:sp>
      <p:sp>
        <p:nvSpPr>
          <p:cNvPr id="4" name="Slaida attēla vietturis 3">
            <a:extLst>
              <a:ext uri="{FF2B5EF4-FFF2-40B4-BE49-F238E27FC236}">
                <a16:creationId xmlns:a16="http://schemas.microsoft.com/office/drawing/2014/main" id="{8CE64B67-C754-6C5D-D418-F00B8E0E59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iezīmju vietturis 4">
            <a:extLst>
              <a:ext uri="{FF2B5EF4-FFF2-40B4-BE49-F238E27FC236}">
                <a16:creationId xmlns:a16="http://schemas.microsoft.com/office/drawing/2014/main" id="{A1A907AA-5CFF-0DCB-F092-4619038516F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lv-LV"/>
              <a:t>Noklikšķiniet, lai rediģētu šablona tekstu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703437B-1457-4798-9EFB-4CD3D0F7650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9FD12B7-9F7D-48CF-C45E-65AAFA0C7E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31DD3A6-93C8-440E-90D9-6D1FED046B7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005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v-LV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v-LV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v-LV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v-LV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lv-LV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41E34C3-E2F7-04BC-700B-A311427E9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9EC6C748-98D1-83CC-90A5-0154C42540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D02AF63-1FD0-0FFD-F8D9-D29092FF6C0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5A32A4-81A2-4268-8FCF-2F14C15ABD08}" type="slidenum">
              <a:t>2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F5D3EB79-A4D1-C362-05C7-E29B94496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D9299B2-6063-C0DC-8A4B-F0B66F1298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42D979B-1A23-4542-2397-10263B380D2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487D8E-CF53-4DB5-925B-EDF25D3299E9}" type="slidenum">
              <a:t>15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55C2A802-7FEE-6201-E080-322AC0F73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D22EE96-B72E-ADC0-EF71-3750694196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300B94D-9EAA-4E06-6075-CA9894DD234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737CFC-AA02-4E2D-97B0-34EDB1505E26}" type="slidenum">
              <a:t>16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CE6A3560-25EF-8F84-FA1D-C394393C7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2703B343-F5B8-B805-A11E-6FE507D352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AD9BDA3-6F7B-4657-D537-FF495500B4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11D6D7-5142-4EB0-BFD9-E2945DD05BA2}" type="slidenum">
              <a:t>17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CA1E9-ADB2-59D6-053F-0DAD8A36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043E2E00-673A-B9D0-E083-8AA45DFA0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CA6486E1-5316-A0EA-D299-CEFA309C7C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4566789-F586-EECB-D0E0-01E72BF872D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737CFC-AA02-4E2D-97B0-34EDB1505E26}" type="slidenum">
              <a:t>18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6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9D268BC9-40AA-342B-22F1-A251BA7D3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E27FF392-4B9D-4323-ECCB-911AD519F9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718B52D-58E2-AE56-9CB5-20BAA1D92A1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FD052A-4341-40AF-9806-4C95A8F0B6AB}" type="slidenum">
              <a:t>3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5162-9D33-BBB8-E0BC-FE1DFC57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49AEBA9F-1838-35B2-DE57-1544167EB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B471FC60-B785-E70C-BF64-CB1BB633AD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62713A0-8C8C-F1E1-363B-0DF84B126F9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FD052A-4341-40AF-9806-4C95A8F0B6AB}" type="slidenum">
              <a:t>4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96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019E3184-B4DB-D843-7E01-91FB7B82A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AC308717-07BC-BBCF-872A-59B3240CAB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1909043-9119-63EA-1470-6C25542FC19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F43F96-C95C-4434-96B1-99ECFEBC5D6F}" type="slidenum">
              <a:t>5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AE9ACE18-C2ED-09D5-D432-2DC6ACA8B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0A03C207-F8A9-6FB8-E0A8-9F130D27D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AE31F40-ED60-0FB2-B652-2FB0AF9DBB6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9EF3E1-BBD0-439D-8714-7BE8D60D849D}" type="slidenum">
              <a:t>6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82AB406-411E-C600-0E01-B96B6ECB9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F56A51F5-13BB-53D3-7F8C-BA4C3BDD23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81FB223-63F5-35E6-EF5E-5952622CE17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92D90A-4A8A-41F9-8A6D-F740A7AB4CB6}" type="slidenum">
              <a:t>7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6AF4FD4B-343F-D706-281F-D79D5D988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629E114C-40DE-F7A9-E50F-F0336BAFEF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9687B48-4E1C-FA50-8774-3A847E46462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99ACA0-71CC-44AB-8EA7-4875A90D235F}" type="slidenum">
              <a:t>8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41CF14B6-CD4E-9082-6998-3C53EB14F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D6C0384C-59E7-B5D4-DA07-DFAEE7B0FD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3E6C1E8-C2BA-DA78-C081-A839945A925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120920-FC9F-47FB-BBC6-3BE7D00706EA}" type="slidenum">
              <a:t>13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76D7D12B-518E-BB80-8DA9-8FC8D5BFC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59BFB5FF-06B7-B049-C1E9-C0A8D23531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802D3EA-BEAB-E068-6FB7-D8092A7B7BD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700626-43EA-44F6-84A5-1631154EBD8B}" type="slidenum">
              <a:t>14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4">
            <a:extLst>
              <a:ext uri="{FF2B5EF4-FFF2-40B4-BE49-F238E27FC236}">
                <a16:creationId xmlns:a16="http://schemas.microsoft.com/office/drawing/2014/main" id="{4F0EEF48-E844-7EC3-546D-1284C782B192}"/>
              </a:ext>
            </a:extLst>
          </p:cNvPr>
          <p:cNvSpPr/>
          <p:nvPr/>
        </p:nvSpPr>
        <p:spPr>
          <a:xfrm>
            <a:off x="0" y="2269220"/>
            <a:ext cx="12191996" cy="4157895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18288" tIns="18288" rIns="18288" bIns="1828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Ovāls 5">
            <a:extLst>
              <a:ext uri="{FF2B5EF4-FFF2-40B4-BE49-F238E27FC236}">
                <a16:creationId xmlns:a16="http://schemas.microsoft.com/office/drawing/2014/main" id="{1B7AE870-A06B-B38C-2DC0-9A52C80139C1}"/>
              </a:ext>
            </a:extLst>
          </p:cNvPr>
          <p:cNvSpPr/>
          <p:nvPr/>
        </p:nvSpPr>
        <p:spPr>
          <a:xfrm>
            <a:off x="61767" y="1326849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01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āls 6">
            <a:extLst>
              <a:ext uri="{FF2B5EF4-FFF2-40B4-BE49-F238E27FC236}">
                <a16:creationId xmlns:a16="http://schemas.microsoft.com/office/drawing/2014/main" id="{644017D1-D8CD-3EF3-77BE-18847D99EB25}"/>
              </a:ext>
            </a:extLst>
          </p:cNvPr>
          <p:cNvSpPr/>
          <p:nvPr/>
        </p:nvSpPr>
        <p:spPr>
          <a:xfrm>
            <a:off x="2208175" y="1325880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01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vāls 7">
            <a:extLst>
              <a:ext uri="{FF2B5EF4-FFF2-40B4-BE49-F238E27FC236}">
                <a16:creationId xmlns:a16="http://schemas.microsoft.com/office/drawing/2014/main" id="{3702F0DB-B91B-E077-442A-2822B3231E86}"/>
              </a:ext>
            </a:extLst>
          </p:cNvPr>
          <p:cNvSpPr/>
          <p:nvPr/>
        </p:nvSpPr>
        <p:spPr>
          <a:xfrm>
            <a:off x="6483480" y="1325880"/>
            <a:ext cx="1364723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01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Ovāls 9">
            <a:extLst>
              <a:ext uri="{FF2B5EF4-FFF2-40B4-BE49-F238E27FC236}">
                <a16:creationId xmlns:a16="http://schemas.microsoft.com/office/drawing/2014/main" id="{F6AFCD4F-4DD1-63C0-1BC3-B2D6831E97D9}"/>
              </a:ext>
            </a:extLst>
          </p:cNvPr>
          <p:cNvSpPr/>
          <p:nvPr/>
        </p:nvSpPr>
        <p:spPr>
          <a:xfrm>
            <a:off x="8615860" y="1325880"/>
            <a:ext cx="1364723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01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Ovāls 32">
            <a:extLst>
              <a:ext uri="{FF2B5EF4-FFF2-40B4-BE49-F238E27FC236}">
                <a16:creationId xmlns:a16="http://schemas.microsoft.com/office/drawing/2014/main" id="{7B46C19A-AE99-63F3-ACCE-5D68CE305E19}"/>
              </a:ext>
            </a:extLst>
          </p:cNvPr>
          <p:cNvSpPr/>
          <p:nvPr/>
        </p:nvSpPr>
        <p:spPr>
          <a:xfrm>
            <a:off x="54864" y="1328934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55A11"/>
          </a:solidFill>
          <a:ln cap="flat">
            <a:noFill/>
            <a:prstDash val="solid"/>
          </a:ln>
        </p:spPr>
        <p:txBody>
          <a:bodyPr vert="horz" wrap="square" lIns="18288" tIns="18288" rIns="18288" bIns="1828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Ovāls 33">
            <a:extLst>
              <a:ext uri="{FF2B5EF4-FFF2-40B4-BE49-F238E27FC236}">
                <a16:creationId xmlns:a16="http://schemas.microsoft.com/office/drawing/2014/main" id="{3A80D088-6A31-F665-B0BD-A6A105E762A4}"/>
              </a:ext>
            </a:extLst>
          </p:cNvPr>
          <p:cNvSpPr/>
          <p:nvPr/>
        </p:nvSpPr>
        <p:spPr>
          <a:xfrm>
            <a:off x="2208175" y="1327964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F9000"/>
          </a:solidFill>
          <a:ln cap="flat">
            <a:noFill/>
            <a:prstDash val="solid"/>
          </a:ln>
        </p:spPr>
        <p:txBody>
          <a:bodyPr vert="horz" wrap="square" lIns="18288" tIns="18288" rIns="18288" bIns="1828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Ovāls 34">
            <a:extLst>
              <a:ext uri="{FF2B5EF4-FFF2-40B4-BE49-F238E27FC236}">
                <a16:creationId xmlns:a16="http://schemas.microsoft.com/office/drawing/2014/main" id="{4F821194-2237-F3A4-3DBB-0E98CE8276B6}"/>
              </a:ext>
            </a:extLst>
          </p:cNvPr>
          <p:cNvSpPr/>
          <p:nvPr/>
        </p:nvSpPr>
        <p:spPr>
          <a:xfrm>
            <a:off x="6490356" y="1327964"/>
            <a:ext cx="1364723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18288" tIns="18288" rIns="18288" bIns="1828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Ovāls 35">
            <a:extLst>
              <a:ext uri="{FF2B5EF4-FFF2-40B4-BE49-F238E27FC236}">
                <a16:creationId xmlns:a16="http://schemas.microsoft.com/office/drawing/2014/main" id="{B59C9455-0007-08C4-2FF1-28A8C4D3630A}"/>
              </a:ext>
            </a:extLst>
          </p:cNvPr>
          <p:cNvSpPr/>
          <p:nvPr/>
        </p:nvSpPr>
        <p:spPr>
          <a:xfrm>
            <a:off x="4343400" y="1325880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01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Ovāls 36">
            <a:extLst>
              <a:ext uri="{FF2B5EF4-FFF2-40B4-BE49-F238E27FC236}">
                <a16:creationId xmlns:a16="http://schemas.microsoft.com/office/drawing/2014/main" id="{B7BF3FB1-E7D5-CC98-2D13-13BD192BE86E}"/>
              </a:ext>
            </a:extLst>
          </p:cNvPr>
          <p:cNvSpPr/>
          <p:nvPr/>
        </p:nvSpPr>
        <p:spPr>
          <a:xfrm>
            <a:off x="8608975" y="1327964"/>
            <a:ext cx="1364723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DC3E6"/>
          </a:solidFill>
          <a:ln cap="flat">
            <a:noFill/>
            <a:prstDash val="solid"/>
          </a:ln>
        </p:spPr>
        <p:txBody>
          <a:bodyPr vert="horz" wrap="square" lIns="18288" tIns="18288" rIns="18288" bIns="1828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Ovāls 37">
            <a:extLst>
              <a:ext uri="{FF2B5EF4-FFF2-40B4-BE49-F238E27FC236}">
                <a16:creationId xmlns:a16="http://schemas.microsoft.com/office/drawing/2014/main" id="{EC171D58-171C-26BE-5582-5C04B979B92A}"/>
              </a:ext>
            </a:extLst>
          </p:cNvPr>
          <p:cNvSpPr/>
          <p:nvPr/>
        </p:nvSpPr>
        <p:spPr>
          <a:xfrm>
            <a:off x="10753344" y="1325880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01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Ovāls 38">
            <a:extLst>
              <a:ext uri="{FF2B5EF4-FFF2-40B4-BE49-F238E27FC236}">
                <a16:creationId xmlns:a16="http://schemas.microsoft.com/office/drawing/2014/main" id="{43D83DE5-8923-7F70-D575-D7C0E9B14F60}"/>
              </a:ext>
            </a:extLst>
          </p:cNvPr>
          <p:cNvSpPr/>
          <p:nvPr/>
        </p:nvSpPr>
        <p:spPr>
          <a:xfrm>
            <a:off x="4343400" y="1326922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E699"/>
          </a:solidFill>
          <a:ln cap="flat">
            <a:noFill/>
            <a:prstDash val="solid"/>
          </a:ln>
        </p:spPr>
        <p:txBody>
          <a:bodyPr vert="horz" wrap="square" lIns="18288" tIns="18288" rIns="18288" bIns="1828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Ovāls 39">
            <a:extLst>
              <a:ext uri="{FF2B5EF4-FFF2-40B4-BE49-F238E27FC236}">
                <a16:creationId xmlns:a16="http://schemas.microsoft.com/office/drawing/2014/main" id="{52922D25-C971-78C9-07B6-FA65CA684EBC}"/>
              </a:ext>
            </a:extLst>
          </p:cNvPr>
          <p:cNvSpPr/>
          <p:nvPr/>
        </p:nvSpPr>
        <p:spPr>
          <a:xfrm>
            <a:off x="10753344" y="1326922"/>
            <a:ext cx="1369515" cy="13695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FAADC"/>
          </a:solidFill>
          <a:ln cap="flat">
            <a:noFill/>
            <a:prstDash val="solid"/>
          </a:ln>
        </p:spPr>
        <p:txBody>
          <a:bodyPr vert="horz" wrap="square" lIns="18288" tIns="18288" rIns="18288" bIns="1828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Automātiskā forma 110">
            <a:extLst>
              <a:ext uri="{FF2B5EF4-FFF2-40B4-BE49-F238E27FC236}">
                <a16:creationId xmlns:a16="http://schemas.microsoft.com/office/drawing/2014/main" id="{9E506031-81B5-3DB2-A1CC-2EB00AA05ED4}"/>
              </a:ext>
            </a:extLst>
          </p:cNvPr>
          <p:cNvSpPr/>
          <p:nvPr/>
        </p:nvSpPr>
        <p:spPr>
          <a:xfrm>
            <a:off x="3577690" y="1901952"/>
            <a:ext cx="751856" cy="277813"/>
          </a:xfrm>
          <a:custGeom>
            <a:avLst>
              <a:gd name="f0" fmla="val 17619"/>
              <a:gd name="f1" fmla="val 476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Automātiskā forma 110">
            <a:extLst>
              <a:ext uri="{FF2B5EF4-FFF2-40B4-BE49-F238E27FC236}">
                <a16:creationId xmlns:a16="http://schemas.microsoft.com/office/drawing/2014/main" id="{59274974-DDC0-4783-7858-B8241A44738C}"/>
              </a:ext>
            </a:extLst>
          </p:cNvPr>
          <p:cNvSpPr/>
          <p:nvPr/>
        </p:nvSpPr>
        <p:spPr>
          <a:xfrm>
            <a:off x="1431282" y="1901952"/>
            <a:ext cx="751856" cy="277813"/>
          </a:xfrm>
          <a:custGeom>
            <a:avLst>
              <a:gd name="f0" fmla="val 17619"/>
              <a:gd name="f1" fmla="val 476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Automātiskā forma 110">
            <a:extLst>
              <a:ext uri="{FF2B5EF4-FFF2-40B4-BE49-F238E27FC236}">
                <a16:creationId xmlns:a16="http://schemas.microsoft.com/office/drawing/2014/main" id="{37F49DF3-CA60-138D-E484-722CA27A081C}"/>
              </a:ext>
            </a:extLst>
          </p:cNvPr>
          <p:cNvSpPr/>
          <p:nvPr/>
        </p:nvSpPr>
        <p:spPr>
          <a:xfrm>
            <a:off x="5704667" y="1901952"/>
            <a:ext cx="751856" cy="277813"/>
          </a:xfrm>
          <a:custGeom>
            <a:avLst>
              <a:gd name="f0" fmla="val 17619"/>
              <a:gd name="f1" fmla="val 476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Automātiskā forma 110">
            <a:extLst>
              <a:ext uri="{FF2B5EF4-FFF2-40B4-BE49-F238E27FC236}">
                <a16:creationId xmlns:a16="http://schemas.microsoft.com/office/drawing/2014/main" id="{9E6E1F26-53F8-3208-AC53-0F3EB3A8600D}"/>
              </a:ext>
            </a:extLst>
          </p:cNvPr>
          <p:cNvSpPr/>
          <p:nvPr/>
        </p:nvSpPr>
        <p:spPr>
          <a:xfrm>
            <a:off x="7833664" y="1901952"/>
            <a:ext cx="751856" cy="277813"/>
          </a:xfrm>
          <a:custGeom>
            <a:avLst>
              <a:gd name="f0" fmla="val 17619"/>
              <a:gd name="f1" fmla="val 476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Automātiskā forma 110">
            <a:extLst>
              <a:ext uri="{FF2B5EF4-FFF2-40B4-BE49-F238E27FC236}">
                <a16:creationId xmlns:a16="http://schemas.microsoft.com/office/drawing/2014/main" id="{88B02623-62A5-75F3-5C02-1BF39E053D98}"/>
              </a:ext>
            </a:extLst>
          </p:cNvPr>
          <p:cNvSpPr/>
          <p:nvPr/>
        </p:nvSpPr>
        <p:spPr>
          <a:xfrm>
            <a:off x="9980575" y="1901952"/>
            <a:ext cx="751856" cy="277813"/>
          </a:xfrm>
          <a:custGeom>
            <a:avLst>
              <a:gd name="f0" fmla="val 17619"/>
              <a:gd name="f1" fmla="val 476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Teksta vietturis 47">
            <a:extLst>
              <a:ext uri="{FF2B5EF4-FFF2-40B4-BE49-F238E27FC236}">
                <a16:creationId xmlns:a16="http://schemas.microsoft.com/office/drawing/2014/main" id="{B18DC4B3-4210-C172-D16F-FECE84131B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5" y="258766"/>
            <a:ext cx="1362611" cy="248131"/>
          </a:xfrm>
        </p:spPr>
        <p:txBody>
          <a:bodyPr anchorCtr="1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1" name="Teksta vietturis 47">
            <a:extLst>
              <a:ext uri="{FF2B5EF4-FFF2-40B4-BE49-F238E27FC236}">
                <a16:creationId xmlns:a16="http://schemas.microsoft.com/office/drawing/2014/main" id="{03426B13-B8BD-4F24-E954-9C4DA944AF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5" y="506897"/>
            <a:ext cx="1362611" cy="618326"/>
          </a:xfrm>
        </p:spPr>
        <p:txBody>
          <a:bodyPr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1400">
                <a:solidFill>
                  <a:srgbClr val="6B6B6B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ksta vietturis 47">
            <a:extLst>
              <a:ext uri="{FF2B5EF4-FFF2-40B4-BE49-F238E27FC236}">
                <a16:creationId xmlns:a16="http://schemas.microsoft.com/office/drawing/2014/main" id="{88542149-059D-FF72-0EAE-BB2962DC4F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98674" y="258766"/>
            <a:ext cx="1362611" cy="248131"/>
          </a:xfrm>
        </p:spPr>
        <p:txBody>
          <a:bodyPr anchorCtr="1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Teksta vietturis 47">
            <a:extLst>
              <a:ext uri="{FF2B5EF4-FFF2-40B4-BE49-F238E27FC236}">
                <a16:creationId xmlns:a16="http://schemas.microsoft.com/office/drawing/2014/main" id="{43877849-356E-62AC-4003-9E3C55D1DE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98674" y="506897"/>
            <a:ext cx="1362611" cy="618326"/>
          </a:xfrm>
        </p:spPr>
        <p:txBody>
          <a:bodyPr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1400">
                <a:solidFill>
                  <a:srgbClr val="6B6B6B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4" name="Teksta vietturis 47">
            <a:extLst>
              <a:ext uri="{FF2B5EF4-FFF2-40B4-BE49-F238E27FC236}">
                <a16:creationId xmlns:a16="http://schemas.microsoft.com/office/drawing/2014/main" id="{E36F34A1-18B4-6125-F1C8-21BDC65E53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5711" y="258766"/>
            <a:ext cx="1362611" cy="248131"/>
          </a:xfrm>
        </p:spPr>
        <p:txBody>
          <a:bodyPr anchorCtr="1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ksta vietturis 47">
            <a:extLst>
              <a:ext uri="{FF2B5EF4-FFF2-40B4-BE49-F238E27FC236}">
                <a16:creationId xmlns:a16="http://schemas.microsoft.com/office/drawing/2014/main" id="{D78D40EB-59D2-A57B-640D-305D98448E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5711" y="506897"/>
            <a:ext cx="1362611" cy="618326"/>
          </a:xfrm>
        </p:spPr>
        <p:txBody>
          <a:bodyPr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1400">
                <a:solidFill>
                  <a:srgbClr val="6B6B6B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Teksta vietturis 47">
            <a:extLst>
              <a:ext uri="{FF2B5EF4-FFF2-40B4-BE49-F238E27FC236}">
                <a16:creationId xmlns:a16="http://schemas.microsoft.com/office/drawing/2014/main" id="{78EEE5A7-F12F-F3B2-EC54-FC0F15C567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2628" y="258766"/>
            <a:ext cx="1362611" cy="248131"/>
          </a:xfrm>
        </p:spPr>
        <p:txBody>
          <a:bodyPr anchorCtr="1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7" name="Teksta vietturis 47">
            <a:extLst>
              <a:ext uri="{FF2B5EF4-FFF2-40B4-BE49-F238E27FC236}">
                <a16:creationId xmlns:a16="http://schemas.microsoft.com/office/drawing/2014/main" id="{D9DD1A7A-586D-98BF-F8BE-BBF754217A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52628" y="506897"/>
            <a:ext cx="1362611" cy="618326"/>
          </a:xfrm>
        </p:spPr>
        <p:txBody>
          <a:bodyPr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1400">
                <a:solidFill>
                  <a:srgbClr val="6B6B6B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8" name="Teksta vietturis 47">
            <a:extLst>
              <a:ext uri="{FF2B5EF4-FFF2-40B4-BE49-F238E27FC236}">
                <a16:creationId xmlns:a16="http://schemas.microsoft.com/office/drawing/2014/main" id="{20BA6091-D994-ED76-26FA-3AEC7584D9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79604" y="258766"/>
            <a:ext cx="1362611" cy="248131"/>
          </a:xfrm>
        </p:spPr>
        <p:txBody>
          <a:bodyPr anchorCtr="1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9" name="Teksta vietturis 47">
            <a:extLst>
              <a:ext uri="{FF2B5EF4-FFF2-40B4-BE49-F238E27FC236}">
                <a16:creationId xmlns:a16="http://schemas.microsoft.com/office/drawing/2014/main" id="{30381B1F-434E-6A10-F5F0-71AC2A5344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79604" y="506897"/>
            <a:ext cx="1362611" cy="618326"/>
          </a:xfrm>
        </p:spPr>
        <p:txBody>
          <a:bodyPr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1400">
                <a:solidFill>
                  <a:srgbClr val="6B6B6B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0" name="Teksta vietturis 47">
            <a:extLst>
              <a:ext uri="{FF2B5EF4-FFF2-40B4-BE49-F238E27FC236}">
                <a16:creationId xmlns:a16="http://schemas.microsoft.com/office/drawing/2014/main" id="{10CD6517-E484-01AA-EDA0-B938F195FE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16511" y="258766"/>
            <a:ext cx="1362611" cy="248131"/>
          </a:xfrm>
        </p:spPr>
        <p:txBody>
          <a:bodyPr anchorCtr="1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1" name="Teksta vietturis 47">
            <a:extLst>
              <a:ext uri="{FF2B5EF4-FFF2-40B4-BE49-F238E27FC236}">
                <a16:creationId xmlns:a16="http://schemas.microsoft.com/office/drawing/2014/main" id="{20E5D8C7-77F1-CCBC-6556-22A1BA2558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16511" y="506897"/>
            <a:ext cx="1362611" cy="618326"/>
          </a:xfrm>
        </p:spPr>
        <p:txBody>
          <a:bodyPr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1400">
                <a:solidFill>
                  <a:srgbClr val="6B6B6B"/>
                </a:solidFill>
              </a:defRPr>
            </a:lvl1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2" name="Teksta vietturis 60">
            <a:extLst>
              <a:ext uri="{FF2B5EF4-FFF2-40B4-BE49-F238E27FC236}">
                <a16:creationId xmlns:a16="http://schemas.microsoft.com/office/drawing/2014/main" id="{63D19CA2-68DB-00DE-F1AE-821B5A9FB5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5651" y="3198479"/>
            <a:ext cx="4957767" cy="26828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33" name="Teksta vietturis 60">
            <a:extLst>
              <a:ext uri="{FF2B5EF4-FFF2-40B4-BE49-F238E27FC236}">
                <a16:creationId xmlns:a16="http://schemas.microsoft.com/office/drawing/2014/main" id="{00D8C907-C3E4-61FF-B543-A73E2BE570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90356" y="3178673"/>
            <a:ext cx="4957767" cy="26828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34" name="Virsraksts 1">
            <a:extLst>
              <a:ext uri="{FF2B5EF4-FFF2-40B4-BE49-F238E27FC236}">
                <a16:creationId xmlns:a16="http://schemas.microsoft.com/office/drawing/2014/main" id="{A8C45240-B66D-ED99-463C-23634BCEE6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Noklikšķiniet, lai rediģētu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4514405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8235C3A0-F859-1890-9D09-41F424E88E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129D0C-B518-427B-B8EA-9256C139F59F}" type="datetime1">
              <a:rPr lang="lv-LV"/>
              <a:pPr lvl="0"/>
              <a:t>21.10.2025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798B96C-B39F-1851-F308-210A2CF1B0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F472E52-1A3A-A324-5EA5-3B21B3097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2BEA98-790F-425D-83B8-BC56A39096F3}" type="slidenum">
              <a:t>‹#›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251F16D7-6F50-B0C5-E74C-D62F7EC498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Noklikšķiniet, lai rediģētu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14266118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08751D3-CD1B-7139-4ED2-25F815B154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lv-LV"/>
              <a:t>Noklikšķiniet, lai rediģētu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DE687F1-0CEB-BD49-EEF2-88A7B1ED99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lv-LV"/>
              <a:t>Rediģējiet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372D3A8-A304-E4CD-42F8-C7FF872BBC4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A84380E-E600-4E52-ACD1-094FE673C2B4}" type="datetime1">
              <a:rPr lang="lv-LV"/>
              <a:pPr lvl="0"/>
              <a:t>21.10.2025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54F8E16-536A-CCC8-0B12-41DCF3D3C9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92B3875-25AC-B72E-8AC1-5EE9D11F145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271CB08-F9F5-4778-ACB7-E24353DDAFC4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lv-LV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lv-LV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lv-LV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oryboardthat.com/" TargetMode="External"/><Relationship Id="rId4" Type="http://schemas.openxmlformats.org/officeDocument/2006/relationships/hyperlink" Target="https://images.squarespace-cdn.com/content/v1/5f06fd23a667bb31dbca5507/1596484457306-VLPN21RRJSCN1KXEX8DC/Amelie-Mourichon-Unsplash_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rtdesign.l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ncrypted-tbn0.gstatic.com/images?q=tbn:ANd9GcQeDsKCJV4i4lyqJ9nP0cL7GuhBqZtLXzneYg&amp;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ckdraw.withgoogle.com/" TargetMode="External"/><Relationship Id="rId5" Type="http://schemas.openxmlformats.org/officeDocument/2006/relationships/hyperlink" Target="https://draw.tate.org.uk/" TargetMode="External"/><Relationship Id="rId4" Type="http://schemas.openxmlformats.org/officeDocument/2006/relationships/hyperlink" Target="https://davebirss.com/storydic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āls 22">
            <a:extLst>
              <a:ext uri="{FF2B5EF4-FFF2-40B4-BE49-F238E27FC236}">
                <a16:creationId xmlns:a16="http://schemas.microsoft.com/office/drawing/2014/main" id="{1E17CAE5-7606-CF60-2A4E-74CF22273519}"/>
              </a:ext>
            </a:extLst>
          </p:cNvPr>
          <p:cNvSpPr/>
          <p:nvPr/>
        </p:nvSpPr>
        <p:spPr>
          <a:xfrm>
            <a:off x="10743273" y="1323289"/>
            <a:ext cx="1409700" cy="14097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30424D92-D89E-CAA2-7ACC-DF52457E8D62}"/>
              </a:ext>
            </a:extLst>
          </p:cNvPr>
          <p:cNvSpPr/>
          <p:nvPr/>
        </p:nvSpPr>
        <p:spPr>
          <a:xfrm>
            <a:off x="8643071" y="1323289"/>
            <a:ext cx="1409700" cy="14097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Ovāls 20">
            <a:extLst>
              <a:ext uri="{FF2B5EF4-FFF2-40B4-BE49-F238E27FC236}">
                <a16:creationId xmlns:a16="http://schemas.microsoft.com/office/drawing/2014/main" id="{936ED067-5F9E-0883-BF8A-2F53ECBFE36D}"/>
              </a:ext>
            </a:extLst>
          </p:cNvPr>
          <p:cNvSpPr/>
          <p:nvPr/>
        </p:nvSpPr>
        <p:spPr>
          <a:xfrm>
            <a:off x="6518996" y="1323289"/>
            <a:ext cx="1409700" cy="1409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Ovāls 19">
            <a:extLst>
              <a:ext uri="{FF2B5EF4-FFF2-40B4-BE49-F238E27FC236}">
                <a16:creationId xmlns:a16="http://schemas.microsoft.com/office/drawing/2014/main" id="{36858A53-AF7B-97FE-019C-6BF6BBB45290}"/>
              </a:ext>
            </a:extLst>
          </p:cNvPr>
          <p:cNvSpPr/>
          <p:nvPr/>
        </p:nvSpPr>
        <p:spPr>
          <a:xfrm>
            <a:off x="4363875" y="1323289"/>
            <a:ext cx="1409700" cy="14097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98FC58EF-C4EF-D201-C821-5A26D940734C}"/>
              </a:ext>
            </a:extLst>
          </p:cNvPr>
          <p:cNvSpPr/>
          <p:nvPr/>
        </p:nvSpPr>
        <p:spPr>
          <a:xfrm>
            <a:off x="2195267" y="1323289"/>
            <a:ext cx="1409700" cy="1409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98C2A598-0C14-E34E-7FBC-98429339C64A}"/>
              </a:ext>
            </a:extLst>
          </p:cNvPr>
          <p:cNvSpPr/>
          <p:nvPr/>
        </p:nvSpPr>
        <p:spPr>
          <a:xfrm>
            <a:off x="24113" y="1323289"/>
            <a:ext cx="1409700" cy="14097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Brīvforma 18" descr="Blokshēmas ikona">
            <a:extLst>
              <a:ext uri="{FF2B5EF4-FFF2-40B4-BE49-F238E27FC236}">
                <a16:creationId xmlns:a16="http://schemas.microsoft.com/office/drawing/2014/main" id="{7EACA000-8C94-5291-44AB-8A644CDDBEA6}"/>
              </a:ext>
            </a:extLst>
          </p:cNvPr>
          <p:cNvSpPr/>
          <p:nvPr/>
        </p:nvSpPr>
        <p:spPr>
          <a:xfrm>
            <a:off x="274786" y="1649083"/>
            <a:ext cx="941786" cy="5970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4"/>
              <a:gd name="f7" fmla="val 2120"/>
              <a:gd name="f8" fmla="val 2952"/>
              <a:gd name="f9" fmla="val 1466"/>
              <a:gd name="f10" fmla="val 1102"/>
              <a:gd name="f11" fmla="val 1727"/>
              <a:gd name="f12" fmla="val 822"/>
              <a:gd name="f13" fmla="val 2270"/>
              <a:gd name="f14" fmla="val 1073"/>
              <a:gd name="f15" fmla="val 1615"/>
              <a:gd name="f16" fmla="val 392"/>
              <a:gd name="f17" fmla="val 951"/>
              <a:gd name="f18" fmla="val 504"/>
              <a:gd name="f19" fmla="val 1214"/>
              <a:gd name="f20" fmla="val 1196"/>
              <a:gd name="f21" fmla="val 2147"/>
              <a:gd name="f22" fmla="val 2840"/>
              <a:gd name="f23" fmla="val 2393"/>
              <a:gd name="f24" fmla="+- 0 0 -90"/>
              <a:gd name="f25" fmla="*/ f3 1 3344"/>
              <a:gd name="f26" fmla="*/ f4 1 2120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3344"/>
              <a:gd name="f35" fmla="*/ f31 1 2120"/>
              <a:gd name="f36" fmla="+- f33 0 f1"/>
              <a:gd name="f37" fmla="*/ 2952 1 f34"/>
              <a:gd name="f38" fmla="*/ 1466 1 f35"/>
              <a:gd name="f39" fmla="*/ 1102 1 f35"/>
              <a:gd name="f40" fmla="*/ 1727 1 f34"/>
              <a:gd name="f41" fmla="*/ 822 1 f35"/>
              <a:gd name="f42" fmla="*/ 2270 1 f34"/>
              <a:gd name="f43" fmla="*/ 0 1 f35"/>
              <a:gd name="f44" fmla="*/ 1073 1 f34"/>
              <a:gd name="f45" fmla="*/ 1615 1 f34"/>
              <a:gd name="f46" fmla="*/ 392 1 f34"/>
              <a:gd name="f47" fmla="*/ 0 1 f34"/>
              <a:gd name="f48" fmla="*/ 2120 1 f35"/>
              <a:gd name="f49" fmla="*/ 951 1 f34"/>
              <a:gd name="f50" fmla="*/ 504 1 f34"/>
              <a:gd name="f51" fmla="*/ 1214 1 f35"/>
              <a:gd name="f52" fmla="*/ 1196 1 f34"/>
              <a:gd name="f53" fmla="*/ 2147 1 f34"/>
              <a:gd name="f54" fmla="*/ 2840 1 f34"/>
              <a:gd name="f55" fmla="*/ 2393 1 f34"/>
              <a:gd name="f56" fmla="*/ 3344 1 f34"/>
              <a:gd name="f57" fmla="*/ f28 1 f34"/>
              <a:gd name="f58" fmla="*/ f29 1 f35"/>
              <a:gd name="f59" fmla="*/ f47 f25 1"/>
              <a:gd name="f60" fmla="*/ f57 f25 1"/>
              <a:gd name="f61" fmla="*/ f58 f26 1"/>
              <a:gd name="f62" fmla="*/ f43 f26 1"/>
              <a:gd name="f63" fmla="*/ f37 f25 1"/>
              <a:gd name="f64" fmla="*/ f38 f26 1"/>
              <a:gd name="f65" fmla="*/ f39 f26 1"/>
              <a:gd name="f66" fmla="*/ f40 f25 1"/>
              <a:gd name="f67" fmla="*/ f41 f26 1"/>
              <a:gd name="f68" fmla="*/ f42 f25 1"/>
              <a:gd name="f69" fmla="*/ f44 f25 1"/>
              <a:gd name="f70" fmla="*/ f45 f25 1"/>
              <a:gd name="f71" fmla="*/ f46 f25 1"/>
              <a:gd name="f72" fmla="*/ f48 f26 1"/>
              <a:gd name="f73" fmla="*/ f49 f25 1"/>
              <a:gd name="f74" fmla="*/ f50 f25 1"/>
              <a:gd name="f75" fmla="*/ f51 f26 1"/>
              <a:gd name="f76" fmla="*/ f52 f25 1"/>
              <a:gd name="f77" fmla="*/ f53 f25 1"/>
              <a:gd name="f78" fmla="*/ f54 f25 1"/>
              <a:gd name="f79" fmla="*/ f55 f25 1"/>
              <a:gd name="f80" fmla="*/ f56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3" y="f64"/>
              </a:cxn>
              <a:cxn ang="f36">
                <a:pos x="f63" y="f65"/>
              </a:cxn>
              <a:cxn ang="f36">
                <a:pos x="f66" y="f65"/>
              </a:cxn>
              <a:cxn ang="f36">
                <a:pos x="f66" y="f67"/>
              </a:cxn>
              <a:cxn ang="f36">
                <a:pos x="f68" y="f67"/>
              </a:cxn>
              <a:cxn ang="f36">
                <a:pos x="f68" y="f62"/>
              </a:cxn>
              <a:cxn ang="f36">
                <a:pos x="f69" y="f62"/>
              </a:cxn>
              <a:cxn ang="f36">
                <a:pos x="f69" y="f67"/>
              </a:cxn>
              <a:cxn ang="f36">
                <a:pos x="f70" y="f67"/>
              </a:cxn>
              <a:cxn ang="f36">
                <a:pos x="f70" y="f65"/>
              </a:cxn>
              <a:cxn ang="f36">
                <a:pos x="f71" y="f65"/>
              </a:cxn>
              <a:cxn ang="f36">
                <a:pos x="f71" y="f64"/>
              </a:cxn>
              <a:cxn ang="f36">
                <a:pos x="f59" y="f64"/>
              </a:cxn>
              <a:cxn ang="f36">
                <a:pos x="f59" y="f72"/>
              </a:cxn>
              <a:cxn ang="f36">
                <a:pos x="f73" y="f72"/>
              </a:cxn>
              <a:cxn ang="f36">
                <a:pos x="f73" y="f64"/>
              </a:cxn>
              <a:cxn ang="f36">
                <a:pos x="f74" y="f64"/>
              </a:cxn>
              <a:cxn ang="f36">
                <a:pos x="f74" y="f75"/>
              </a:cxn>
              <a:cxn ang="f36">
                <a:pos x="f70" y="f75"/>
              </a:cxn>
              <a:cxn ang="f36">
                <a:pos x="f70" y="f64"/>
              </a:cxn>
              <a:cxn ang="f36">
                <a:pos x="f76" y="f64"/>
              </a:cxn>
              <a:cxn ang="f36">
                <a:pos x="f76" y="f72"/>
              </a:cxn>
              <a:cxn ang="f36">
                <a:pos x="f77" y="f72"/>
              </a:cxn>
              <a:cxn ang="f36">
                <a:pos x="f77" y="f64"/>
              </a:cxn>
              <a:cxn ang="f36">
                <a:pos x="f66" y="f64"/>
              </a:cxn>
              <a:cxn ang="f36">
                <a:pos x="f66" y="f75"/>
              </a:cxn>
              <a:cxn ang="f36">
                <a:pos x="f78" y="f75"/>
              </a:cxn>
              <a:cxn ang="f36">
                <a:pos x="f78" y="f64"/>
              </a:cxn>
              <a:cxn ang="f36">
                <a:pos x="f79" y="f64"/>
              </a:cxn>
              <a:cxn ang="f36">
                <a:pos x="f79" y="f72"/>
              </a:cxn>
              <a:cxn ang="f36">
                <a:pos x="f80" y="f72"/>
              </a:cxn>
              <a:cxn ang="f36">
                <a:pos x="f80" y="f64"/>
              </a:cxn>
              <a:cxn ang="f36">
                <a:pos x="f63" y="f64"/>
              </a:cxn>
            </a:cxnLst>
            <a:rect l="f59" t="f62" r="f60" b="f61"/>
            <a:pathLst>
              <a:path w="3344" h="212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12"/>
                </a:lnTo>
                <a:lnTo>
                  <a:pt x="f13" y="f12"/>
                </a:lnTo>
                <a:lnTo>
                  <a:pt x="f13" y="f5"/>
                </a:lnTo>
                <a:lnTo>
                  <a:pt x="f14" y="f5"/>
                </a:lnTo>
                <a:lnTo>
                  <a:pt x="f14" y="f12"/>
                </a:lnTo>
                <a:lnTo>
                  <a:pt x="f15" y="f12"/>
                </a:lnTo>
                <a:lnTo>
                  <a:pt x="f15" y="f10"/>
                </a:lnTo>
                <a:lnTo>
                  <a:pt x="f16" y="f10"/>
                </a:lnTo>
                <a:lnTo>
                  <a:pt x="f16" y="f9"/>
                </a:lnTo>
                <a:lnTo>
                  <a:pt x="f5" y="f9"/>
                </a:lnTo>
                <a:lnTo>
                  <a:pt x="f5" y="f7"/>
                </a:lnTo>
                <a:lnTo>
                  <a:pt x="f17" y="f7"/>
                </a:lnTo>
                <a:lnTo>
                  <a:pt x="f17" y="f9"/>
                </a:lnTo>
                <a:lnTo>
                  <a:pt x="f18" y="f9"/>
                </a:lnTo>
                <a:lnTo>
                  <a:pt x="f18" y="f19"/>
                </a:lnTo>
                <a:lnTo>
                  <a:pt x="f15" y="f19"/>
                </a:lnTo>
                <a:lnTo>
                  <a:pt x="f15" y="f9"/>
                </a:lnTo>
                <a:lnTo>
                  <a:pt x="f20" y="f9"/>
                </a:lnTo>
                <a:lnTo>
                  <a:pt x="f20" y="f7"/>
                </a:lnTo>
                <a:lnTo>
                  <a:pt x="f21" y="f7"/>
                </a:lnTo>
                <a:lnTo>
                  <a:pt x="f21" y="f9"/>
                </a:lnTo>
                <a:lnTo>
                  <a:pt x="f11" y="f9"/>
                </a:lnTo>
                <a:lnTo>
                  <a:pt x="f11" y="f19"/>
                </a:lnTo>
                <a:lnTo>
                  <a:pt x="f22" y="f19"/>
                </a:lnTo>
                <a:lnTo>
                  <a:pt x="f22" y="f9"/>
                </a:lnTo>
                <a:lnTo>
                  <a:pt x="f23" y="f9"/>
                </a:lnTo>
                <a:lnTo>
                  <a:pt x="f23" y="f7"/>
                </a:lnTo>
                <a:lnTo>
                  <a:pt x="f6" y="f7"/>
                </a:lnTo>
                <a:lnTo>
                  <a:pt x="f6" y="f9"/>
                </a:lnTo>
                <a:lnTo>
                  <a:pt x="f8" y="f9"/>
                </a:lnTo>
                <a:close/>
              </a:path>
            </a:pathLst>
          </a:custGeom>
          <a:solidFill>
            <a:srgbClr val="843C0C"/>
          </a:solidFill>
          <a:ln cap="flat">
            <a:noFill/>
            <a:prstDash val="solid"/>
          </a:ln>
        </p:spPr>
        <p:txBody>
          <a:bodyPr vert="horz" wrap="square" lIns="0" tIns="18288" rIns="0" bIns="18288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Brīvforma 71" descr="Zobratu ikona">
            <a:extLst>
              <a:ext uri="{FF2B5EF4-FFF2-40B4-BE49-F238E27FC236}">
                <a16:creationId xmlns:a16="http://schemas.microsoft.com/office/drawing/2014/main" id="{1060C759-F9E6-17B8-92F6-9A30906499A7}"/>
              </a:ext>
            </a:extLst>
          </p:cNvPr>
          <p:cNvSpPr/>
          <p:nvPr/>
        </p:nvSpPr>
        <p:spPr>
          <a:xfrm>
            <a:off x="2505081" y="1595929"/>
            <a:ext cx="828172" cy="8131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00"/>
              <a:gd name="f7" fmla="val 3240"/>
              <a:gd name="f8" fmla="val 2988"/>
              <a:gd name="f9" fmla="val 1104"/>
              <a:gd name="f10" fmla="val 1002"/>
              <a:gd name="f11" fmla="val 3193"/>
              <a:gd name="f12" fmla="val 674"/>
              <a:gd name="f13" fmla="val 2881"/>
              <a:gd name="f14" fmla="val 775"/>
              <a:gd name="f15" fmla="val 2762"/>
              <a:gd name="f16" fmla="val 601"/>
              <a:gd name="f17" fmla="val 2954"/>
              <a:gd name="f18" fmla="val 336"/>
              <a:gd name="f19" fmla="val 2674"/>
              <a:gd name="f20" fmla="val 133"/>
              <a:gd name="f21" fmla="val 2482"/>
              <a:gd name="f22" fmla="val 398"/>
              <a:gd name="f23" fmla="val 2283"/>
              <a:gd name="f24" fmla="val 327"/>
              <a:gd name="f25" fmla="val 1937"/>
              <a:gd name="f26" fmla="val 1734"/>
              <a:gd name="f27" fmla="val 387"/>
              <a:gd name="f28" fmla="val 1542"/>
              <a:gd name="f29" fmla="val 121"/>
              <a:gd name="f30" fmla="val 1262"/>
              <a:gd name="f31" fmla="val 325"/>
              <a:gd name="f32" fmla="val 1454"/>
              <a:gd name="f33" fmla="val 591"/>
              <a:gd name="f34" fmla="val 1326"/>
              <a:gd name="f35" fmla="val 758"/>
              <a:gd name="f36" fmla="val 1014"/>
              <a:gd name="f37" fmla="val 657"/>
              <a:gd name="f38" fmla="val 907"/>
              <a:gd name="f39" fmla="val 985"/>
              <a:gd name="f40" fmla="val 1219"/>
              <a:gd name="f41" fmla="val 1087"/>
              <a:gd name="f42" fmla="val 1214"/>
              <a:gd name="f43" fmla="val 1298"/>
              <a:gd name="f44" fmla="val 902"/>
              <a:gd name="f45" fmla="val 1399"/>
              <a:gd name="f46" fmla="val 1009"/>
              <a:gd name="f47" fmla="val 1728"/>
              <a:gd name="f48" fmla="val 1321"/>
              <a:gd name="f49" fmla="val 1627"/>
              <a:gd name="f50" fmla="val 1440"/>
              <a:gd name="f51" fmla="val 1801"/>
              <a:gd name="f52" fmla="val 1248"/>
              <a:gd name="f53" fmla="val 2066"/>
              <a:gd name="f54" fmla="val 1526"/>
              <a:gd name="f55" fmla="val 2269"/>
              <a:gd name="f56" fmla="val 1720"/>
              <a:gd name="f57" fmla="val 2004"/>
              <a:gd name="f58" fmla="val 1919"/>
              <a:gd name="f59" fmla="val 2075"/>
              <a:gd name="f60" fmla="val 2402"/>
              <a:gd name="f61" fmla="val 2265"/>
              <a:gd name="f62" fmla="val 2403"/>
              <a:gd name="f63" fmla="val 2467"/>
              <a:gd name="f64" fmla="val 2015"/>
              <a:gd name="f65" fmla="val 2660"/>
              <a:gd name="f66" fmla="val 2281"/>
              <a:gd name="f67" fmla="val 2940"/>
              <a:gd name="f68" fmla="val 2077"/>
              <a:gd name="f69" fmla="val 2747"/>
              <a:gd name="f70" fmla="val 1811"/>
              <a:gd name="f71" fmla="val 2876"/>
              <a:gd name="f72" fmla="val 1645"/>
              <a:gd name="f73" fmla="val 3188"/>
              <a:gd name="f74" fmla="val 1746"/>
              <a:gd name="f75" fmla="val 3295"/>
              <a:gd name="f76" fmla="val 1416"/>
              <a:gd name="f77" fmla="val 2983"/>
              <a:gd name="f78" fmla="val 1315"/>
              <a:gd name="f79" fmla="val 2101"/>
              <a:gd name="f80" fmla="val 1621"/>
              <a:gd name="f81" fmla="val 2079"/>
              <a:gd name="f82" fmla="val 1620"/>
              <a:gd name="f83" fmla="val 2058"/>
              <a:gd name="f84" fmla="val 1619"/>
              <a:gd name="f85" fmla="val 2037"/>
              <a:gd name="f86" fmla="val 1616"/>
              <a:gd name="f87" fmla="val 2016"/>
              <a:gd name="f88" fmla="val 1612"/>
              <a:gd name="f89" fmla="val 1996"/>
              <a:gd name="f90" fmla="val 1608"/>
              <a:gd name="f91" fmla="val 1976"/>
              <a:gd name="f92" fmla="val 1601"/>
              <a:gd name="f93" fmla="val 1957"/>
              <a:gd name="f94" fmla="val 1595"/>
              <a:gd name="f95" fmla="val 1588"/>
              <a:gd name="f96" fmla="val 1579"/>
              <a:gd name="f97" fmla="val 1901"/>
              <a:gd name="f98" fmla="val 1570"/>
              <a:gd name="f99" fmla="val 1884"/>
              <a:gd name="f100" fmla="val 1560"/>
              <a:gd name="f101" fmla="val 1866"/>
              <a:gd name="f102" fmla="val 1549"/>
              <a:gd name="f103" fmla="val 1850"/>
              <a:gd name="f104" fmla="val 1538"/>
              <a:gd name="f105" fmla="val 1834"/>
              <a:gd name="f106" fmla="val 1525"/>
              <a:gd name="f107" fmla="val 1819"/>
              <a:gd name="f108" fmla="val 1512"/>
              <a:gd name="f109" fmla="val 1804"/>
              <a:gd name="f110" fmla="val 1498"/>
              <a:gd name="f111" fmla="val 1790"/>
              <a:gd name="f112" fmla="val 1483"/>
              <a:gd name="f113" fmla="val 1777"/>
              <a:gd name="f114" fmla="val 1468"/>
              <a:gd name="f115" fmla="val 1764"/>
              <a:gd name="f116" fmla="val 1452"/>
              <a:gd name="f117" fmla="val 1753"/>
              <a:gd name="f118" fmla="val 1436"/>
              <a:gd name="f119" fmla="val 1742"/>
              <a:gd name="f120" fmla="val 1418"/>
              <a:gd name="f121" fmla="val 1732"/>
              <a:gd name="f122" fmla="val 1401"/>
              <a:gd name="f123" fmla="val 1723"/>
              <a:gd name="f124" fmla="val 1383"/>
              <a:gd name="f125" fmla="val 1714"/>
              <a:gd name="f126" fmla="val 1365"/>
              <a:gd name="f127" fmla="val 1707"/>
              <a:gd name="f128" fmla="val 1345"/>
              <a:gd name="f129" fmla="val 1700"/>
              <a:gd name="f130" fmla="val 1694"/>
              <a:gd name="f131" fmla="val 1306"/>
              <a:gd name="f132" fmla="val 1690"/>
              <a:gd name="f133" fmla="val 1286"/>
              <a:gd name="f134" fmla="val 1686"/>
              <a:gd name="f135" fmla="val 1265"/>
              <a:gd name="f136" fmla="val 1683"/>
              <a:gd name="f137" fmla="val 1244"/>
              <a:gd name="f138" fmla="val 1682"/>
              <a:gd name="f139" fmla="val 1223"/>
              <a:gd name="f140" fmla="val 1681"/>
              <a:gd name="f141" fmla="val 1201"/>
              <a:gd name="f142" fmla="val 1179"/>
              <a:gd name="f143" fmla="val 1158"/>
              <a:gd name="f144" fmla="val 1137"/>
              <a:gd name="f145" fmla="val 1117"/>
              <a:gd name="f146" fmla="val 1096"/>
              <a:gd name="f147" fmla="val 1077"/>
              <a:gd name="f148" fmla="val 1057"/>
              <a:gd name="f149" fmla="val 1037"/>
              <a:gd name="f150" fmla="val 1019"/>
              <a:gd name="f151" fmla="val 1001"/>
              <a:gd name="f152" fmla="val 984"/>
              <a:gd name="f153" fmla="val 966"/>
              <a:gd name="f154" fmla="val 950"/>
              <a:gd name="f155" fmla="val 935"/>
              <a:gd name="f156" fmla="val 919"/>
              <a:gd name="f157" fmla="val 905"/>
              <a:gd name="f158" fmla="val 890"/>
              <a:gd name="f159" fmla="val 877"/>
              <a:gd name="f160" fmla="val 865"/>
              <a:gd name="f161" fmla="val 853"/>
              <a:gd name="f162" fmla="val 842"/>
              <a:gd name="f163" fmla="val 833"/>
              <a:gd name="f164" fmla="val 823"/>
              <a:gd name="f165" fmla="val 814"/>
              <a:gd name="f166" fmla="val 807"/>
              <a:gd name="f167" fmla="val 801"/>
              <a:gd name="f168" fmla="val 795"/>
              <a:gd name="f169" fmla="val 790"/>
              <a:gd name="f170" fmla="val 786"/>
              <a:gd name="f171" fmla="val 783"/>
              <a:gd name="f172" fmla="val 782"/>
              <a:gd name="f173" fmla="val 781"/>
              <a:gd name="f174" fmla="val 2122"/>
              <a:gd name="f175" fmla="val 2144"/>
              <a:gd name="f176" fmla="val 2165"/>
              <a:gd name="f177" fmla="val 2185"/>
              <a:gd name="f178" fmla="val 2206"/>
              <a:gd name="f179" fmla="val 2225"/>
              <a:gd name="f180" fmla="val 2245"/>
              <a:gd name="f181" fmla="val 2301"/>
              <a:gd name="f182" fmla="val 2318"/>
              <a:gd name="f183" fmla="val 2336"/>
              <a:gd name="f184" fmla="val 2352"/>
              <a:gd name="f185" fmla="val 2367"/>
              <a:gd name="f186" fmla="val 2383"/>
              <a:gd name="f187" fmla="val 2397"/>
              <a:gd name="f188" fmla="val 2412"/>
              <a:gd name="f189" fmla="val 2425"/>
              <a:gd name="f190" fmla="val 2437"/>
              <a:gd name="f191" fmla="val 2449"/>
              <a:gd name="f192" fmla="val 2460"/>
              <a:gd name="f193" fmla="val 2469"/>
              <a:gd name="f194" fmla="val 2479"/>
              <a:gd name="f195" fmla="val 2488"/>
              <a:gd name="f196" fmla="val 2495"/>
              <a:gd name="f197" fmla="val 2501"/>
              <a:gd name="f198" fmla="val 2507"/>
              <a:gd name="f199" fmla="val 2512"/>
              <a:gd name="f200" fmla="val 2516"/>
              <a:gd name="f201" fmla="val 2519"/>
              <a:gd name="f202" fmla="val 2520"/>
              <a:gd name="f203" fmla="val 2521"/>
              <a:gd name="f204" fmla="val 1460"/>
              <a:gd name="f205" fmla="val 2388"/>
              <a:gd name="f206" fmla="val 1395"/>
              <a:gd name="f207" fmla="val 2187"/>
              <a:gd name="f208" fmla="val 1204"/>
              <a:gd name="f209" fmla="val 2249"/>
              <a:gd name="f210" fmla="val 1132"/>
              <a:gd name="f211" fmla="val 2143"/>
              <a:gd name="f212" fmla="val 1250"/>
              <a:gd name="f213" fmla="val 1981"/>
              <a:gd name="f214" fmla="val 1079"/>
              <a:gd name="f215" fmla="val 1858"/>
              <a:gd name="f216" fmla="val 961"/>
              <a:gd name="f217" fmla="val 2019"/>
              <a:gd name="f218" fmla="val 840"/>
              <a:gd name="f219" fmla="val 1776"/>
              <a:gd name="f220" fmla="val 630"/>
              <a:gd name="f221" fmla="val 506"/>
              <a:gd name="f222" fmla="val 2012"/>
              <a:gd name="f223" fmla="val 389"/>
              <a:gd name="f224" fmla="val 1852"/>
              <a:gd name="f225" fmla="val 219"/>
              <a:gd name="f226" fmla="val 1975"/>
              <a:gd name="f227" fmla="val 337"/>
              <a:gd name="f228" fmla="val 2137"/>
              <a:gd name="f229" fmla="val 258"/>
              <a:gd name="f230" fmla="val 2239"/>
              <a:gd name="f231" fmla="val 68"/>
              <a:gd name="f232" fmla="val 2177"/>
              <a:gd name="f233" fmla="val 3"/>
              <a:gd name="f234" fmla="val 2376"/>
              <a:gd name="f235" fmla="val 192"/>
              <a:gd name="f236" fmla="val 2438"/>
              <a:gd name="f237" fmla="val 189"/>
              <a:gd name="f238" fmla="val 2567"/>
              <a:gd name="f239" fmla="val 2629"/>
              <a:gd name="f240" fmla="val 65"/>
              <a:gd name="f241" fmla="val 2829"/>
              <a:gd name="f242" fmla="val 254"/>
              <a:gd name="f243" fmla="val 2768"/>
              <a:gd name="f244" fmla="val 2874"/>
              <a:gd name="f245" fmla="val 210"/>
              <a:gd name="f246" fmla="val 3034"/>
              <a:gd name="f247" fmla="val 380"/>
              <a:gd name="f248" fmla="val 3159"/>
              <a:gd name="f249" fmla="val 497"/>
              <a:gd name="f250" fmla="val 2997"/>
              <a:gd name="f251" fmla="val 619"/>
              <a:gd name="f252" fmla="val 3040"/>
              <a:gd name="f253" fmla="val 830"/>
              <a:gd name="f254" fmla="val 953"/>
              <a:gd name="f255" fmla="val 3003"/>
              <a:gd name="f256" fmla="val 1069"/>
              <a:gd name="f257" fmla="val 3165"/>
              <a:gd name="f258" fmla="val 1240"/>
              <a:gd name="f259" fmla="val 3041"/>
              <a:gd name="f260" fmla="val 1123"/>
              <a:gd name="f261" fmla="val 2880"/>
              <a:gd name="f262" fmla="val 2778"/>
              <a:gd name="f263" fmla="val 1391"/>
              <a:gd name="f264" fmla="val 2840"/>
              <a:gd name="f265" fmla="val 1456"/>
              <a:gd name="f266" fmla="val 2639"/>
              <a:gd name="f267" fmla="val 1266"/>
              <a:gd name="f268" fmla="val 2577"/>
              <a:gd name="f269" fmla="val 1270"/>
              <a:gd name="f270" fmla="val 2450"/>
              <a:gd name="f271" fmla="val 718"/>
              <a:gd name="f272" fmla="val 2679"/>
              <a:gd name="f273" fmla="val 701"/>
              <a:gd name="f274" fmla="val 2678"/>
              <a:gd name="f275" fmla="val 684"/>
              <a:gd name="f276" fmla="val 2676"/>
              <a:gd name="f277" fmla="val 668"/>
              <a:gd name="f278" fmla="val 2672"/>
              <a:gd name="f279" fmla="val 652"/>
              <a:gd name="f280" fmla="val 2666"/>
              <a:gd name="f281" fmla="val 637"/>
              <a:gd name="f282" fmla="val 2658"/>
              <a:gd name="f283" fmla="val 623"/>
              <a:gd name="f284" fmla="val 2650"/>
              <a:gd name="f285" fmla="val 609"/>
              <a:gd name="f286" fmla="val 2640"/>
              <a:gd name="f287" fmla="val 598"/>
              <a:gd name="f288" fmla="val 2630"/>
              <a:gd name="f289" fmla="val 587"/>
              <a:gd name="f290" fmla="val 2617"/>
              <a:gd name="f291" fmla="val 576"/>
              <a:gd name="f292" fmla="val 2604"/>
              <a:gd name="f293" fmla="val 568"/>
              <a:gd name="f294" fmla="val 2590"/>
              <a:gd name="f295" fmla="val 561"/>
              <a:gd name="f296" fmla="val 2575"/>
              <a:gd name="f297" fmla="val 555"/>
              <a:gd name="f298" fmla="val 2559"/>
              <a:gd name="f299" fmla="val 551"/>
              <a:gd name="f300" fmla="val 2543"/>
              <a:gd name="f301" fmla="val 549"/>
              <a:gd name="f302" fmla="val 2526"/>
              <a:gd name="f303" fmla="val 548"/>
              <a:gd name="f304" fmla="val 2508"/>
              <a:gd name="f305" fmla="val 2491"/>
              <a:gd name="f306" fmla="val 2474"/>
              <a:gd name="f307" fmla="val 2458"/>
              <a:gd name="f308" fmla="val 2441"/>
              <a:gd name="f309" fmla="val 2427"/>
              <a:gd name="f310" fmla="val 2413"/>
              <a:gd name="f311" fmla="val 2399"/>
              <a:gd name="f312" fmla="val 2366"/>
              <a:gd name="f313" fmla="val 2358"/>
              <a:gd name="f314" fmla="val 2351"/>
              <a:gd name="f315" fmla="val 2345"/>
              <a:gd name="f316" fmla="val 2340"/>
              <a:gd name="f317" fmla="val 2338"/>
              <a:gd name="f318" fmla="val 2337"/>
              <a:gd name="f319" fmla="val 736"/>
              <a:gd name="f320" fmla="val 752"/>
              <a:gd name="f321" fmla="val 769"/>
              <a:gd name="f322" fmla="val 785"/>
              <a:gd name="f323" fmla="val 800"/>
              <a:gd name="f324" fmla="val 828"/>
              <a:gd name="f325" fmla="val 839"/>
              <a:gd name="f326" fmla="val 850"/>
              <a:gd name="f327" fmla="val 861"/>
              <a:gd name="f328" fmla="val 869"/>
              <a:gd name="f329" fmla="val 876"/>
              <a:gd name="f330" fmla="val 882"/>
              <a:gd name="f331" fmla="val 886"/>
              <a:gd name="f332" fmla="val 888"/>
              <a:gd name="f333" fmla="val 889"/>
              <a:gd name="f334" fmla="+- 0 0 -90"/>
              <a:gd name="f335" fmla="*/ f3 1 3300"/>
              <a:gd name="f336" fmla="*/ f4 1 3240"/>
              <a:gd name="f337" fmla="val f5"/>
              <a:gd name="f338" fmla="val f6"/>
              <a:gd name="f339" fmla="val f7"/>
              <a:gd name="f340" fmla="*/ f334 f0 1"/>
              <a:gd name="f341" fmla="+- f339 0 f337"/>
              <a:gd name="f342" fmla="+- f338 0 f337"/>
              <a:gd name="f343" fmla="*/ f340 1 f2"/>
              <a:gd name="f344" fmla="*/ f342 1 3300"/>
              <a:gd name="f345" fmla="*/ f341 1 3240"/>
              <a:gd name="f346" fmla="+- f343 0 f1"/>
              <a:gd name="f347" fmla="*/ 2762 1 f344"/>
              <a:gd name="f348" fmla="*/ 601 1 f345"/>
              <a:gd name="f349" fmla="*/ 2283 1 f344"/>
              <a:gd name="f350" fmla="*/ 0 1 f345"/>
              <a:gd name="f351" fmla="*/ 1262 1 f344"/>
              <a:gd name="f352" fmla="*/ 325 1 f345"/>
              <a:gd name="f353" fmla="*/ 1219 1 f344"/>
              <a:gd name="f354" fmla="*/ 1087 1 f345"/>
              <a:gd name="f355" fmla="*/ 1440 1 f344"/>
              <a:gd name="f356" fmla="*/ 1801 1 f345"/>
              <a:gd name="f357" fmla="*/ 1919 1 f344"/>
              <a:gd name="f358" fmla="*/ 2402 1 f345"/>
              <a:gd name="f359" fmla="*/ 2940 1 f344"/>
              <a:gd name="f360" fmla="*/ 2077 1 f345"/>
              <a:gd name="f361" fmla="*/ 2983 1 f344"/>
              <a:gd name="f362" fmla="*/ 1315 1 f345"/>
              <a:gd name="f363" fmla="*/ 2058 1 f344"/>
              <a:gd name="f364" fmla="*/ 1619 1 f345"/>
              <a:gd name="f365" fmla="*/ 1957 1 f344"/>
              <a:gd name="f366" fmla="*/ 1595 1 f345"/>
              <a:gd name="f367" fmla="*/ 1866 1 f344"/>
              <a:gd name="f368" fmla="*/ 1549 1 f345"/>
              <a:gd name="f369" fmla="*/ 1790 1 f344"/>
              <a:gd name="f370" fmla="*/ 1483 1 f345"/>
              <a:gd name="f371" fmla="*/ 1732 1 f344"/>
              <a:gd name="f372" fmla="*/ 1401 1 f345"/>
              <a:gd name="f373" fmla="*/ 1694 1 f344"/>
              <a:gd name="f374" fmla="*/ 1306 1 f345"/>
              <a:gd name="f375" fmla="*/ 1681 1 f344"/>
              <a:gd name="f376" fmla="*/ 1201 1 f345"/>
              <a:gd name="f377" fmla="*/ 1690 1 f344"/>
              <a:gd name="f378" fmla="*/ 1117 1 f345"/>
              <a:gd name="f379" fmla="*/ 1723 1 f344"/>
              <a:gd name="f380" fmla="*/ 1019 1 f345"/>
              <a:gd name="f381" fmla="*/ 1777 1 f344"/>
              <a:gd name="f382" fmla="*/ 935 1 f345"/>
              <a:gd name="f383" fmla="*/ 1850 1 f344"/>
              <a:gd name="f384" fmla="*/ 865 1 f345"/>
              <a:gd name="f385" fmla="*/ 1937 1 f344"/>
              <a:gd name="f386" fmla="*/ 814 1 f345"/>
              <a:gd name="f387" fmla="*/ 2037 1 f344"/>
              <a:gd name="f388" fmla="*/ 786 1 f345"/>
              <a:gd name="f389" fmla="*/ 2122 1 f344"/>
              <a:gd name="f390" fmla="*/ 782 1 f345"/>
              <a:gd name="f391" fmla="*/ 2225 1 f344"/>
              <a:gd name="f392" fmla="*/ 801 1 f345"/>
              <a:gd name="f393" fmla="*/ 2318 1 f344"/>
              <a:gd name="f394" fmla="*/ 842 1 f345"/>
              <a:gd name="f395" fmla="*/ 2397 1 f344"/>
              <a:gd name="f396" fmla="*/ 905 1 f345"/>
              <a:gd name="f397" fmla="*/ 2460 1 f344"/>
              <a:gd name="f398" fmla="*/ 984 1 f345"/>
              <a:gd name="f399" fmla="*/ 2501 1 f344"/>
              <a:gd name="f400" fmla="*/ 1077 1 f345"/>
              <a:gd name="f401" fmla="*/ 2520 1 f344"/>
              <a:gd name="f402" fmla="*/ 1179 1 f345"/>
              <a:gd name="f403" fmla="*/ 2516 1 f344"/>
              <a:gd name="f404" fmla="*/ 1265 1 f345"/>
              <a:gd name="f405" fmla="*/ 2488 1 f344"/>
              <a:gd name="f406" fmla="*/ 1365 1 f345"/>
              <a:gd name="f407" fmla="*/ 2437 1 f344"/>
              <a:gd name="f408" fmla="*/ 1452 1 f345"/>
              <a:gd name="f409" fmla="*/ 2367 1 f344"/>
              <a:gd name="f410" fmla="*/ 1525 1 f345"/>
              <a:gd name="f411" fmla="*/ 1579 1 f345"/>
              <a:gd name="f412" fmla="*/ 2185 1 f344"/>
              <a:gd name="f413" fmla="*/ 1612 1 f345"/>
              <a:gd name="f414" fmla="*/ 2101 1 f344"/>
              <a:gd name="f415" fmla="*/ 1621 1 f345"/>
              <a:gd name="f416" fmla="*/ 1250 1 f344"/>
              <a:gd name="f417" fmla="*/ 1981 1 f345"/>
              <a:gd name="f418" fmla="*/ 630 1 f344"/>
              <a:gd name="f419" fmla="*/ 1776 1 f345"/>
              <a:gd name="f420" fmla="*/ 337 1 f344"/>
              <a:gd name="f421" fmla="*/ 2137 1 f345"/>
              <a:gd name="f422" fmla="*/ 189 1 f344"/>
              <a:gd name="f423" fmla="*/ 2567 1 f345"/>
              <a:gd name="f424" fmla="*/ 210 1 f344"/>
              <a:gd name="f425" fmla="*/ 3034 1 f345"/>
              <a:gd name="f426" fmla="*/ 830 1 f344"/>
              <a:gd name="f427" fmla="*/ 3240 1 f345"/>
              <a:gd name="f428" fmla="*/ 1123 1 f344"/>
              <a:gd name="f429" fmla="*/ 2880 1 f345"/>
              <a:gd name="f430" fmla="*/ 1270 1 f344"/>
              <a:gd name="f431" fmla="*/ 2450 1 f345"/>
              <a:gd name="f432" fmla="*/ 684 1 f344"/>
              <a:gd name="f433" fmla="*/ 2676 1 f345"/>
              <a:gd name="f434" fmla="*/ 609 1 f344"/>
              <a:gd name="f435" fmla="*/ 2640 1 f345"/>
              <a:gd name="f436" fmla="*/ 561 1 f344"/>
              <a:gd name="f437" fmla="*/ 2575 1 f345"/>
              <a:gd name="f438" fmla="*/ 548 1 f344"/>
              <a:gd name="f439" fmla="*/ 2508 1 f345"/>
              <a:gd name="f440" fmla="*/ 568 1 f344"/>
              <a:gd name="f441" fmla="*/ 2427 1 f345"/>
              <a:gd name="f442" fmla="*/ 623 1 f344"/>
              <a:gd name="f443" fmla="*/ 2366 1 f345"/>
              <a:gd name="f444" fmla="*/ 701 1 f344"/>
              <a:gd name="f445" fmla="*/ 2338 1 f345"/>
              <a:gd name="f446" fmla="*/ 769 1 f344"/>
              <a:gd name="f447" fmla="*/ 2345 1 f345"/>
              <a:gd name="f448" fmla="*/ 839 1 f344"/>
              <a:gd name="f449" fmla="*/ 2388 1 f345"/>
              <a:gd name="f450" fmla="*/ 882 1 f344"/>
              <a:gd name="f451" fmla="*/ 2458 1 f345"/>
              <a:gd name="f452" fmla="*/ 888 1 f344"/>
              <a:gd name="f453" fmla="*/ 2526 1 f345"/>
              <a:gd name="f454" fmla="*/ 861 1 f344"/>
              <a:gd name="f455" fmla="*/ 2604 1 f345"/>
              <a:gd name="f456" fmla="*/ 800 1 f344"/>
              <a:gd name="f457" fmla="*/ 2658 1 f345"/>
              <a:gd name="f458" fmla="*/ 718 1 f344"/>
              <a:gd name="f459" fmla="*/ 2679 1 f345"/>
              <a:gd name="f460" fmla="*/ 0 1 f344"/>
              <a:gd name="f461" fmla="*/ f338 1 f344"/>
              <a:gd name="f462" fmla="*/ f339 1 f345"/>
              <a:gd name="f463" fmla="*/ f460 f335 1"/>
              <a:gd name="f464" fmla="*/ f461 f335 1"/>
              <a:gd name="f465" fmla="*/ f462 f336 1"/>
              <a:gd name="f466" fmla="*/ f350 f336 1"/>
              <a:gd name="f467" fmla="*/ f347 f335 1"/>
              <a:gd name="f468" fmla="*/ f348 f336 1"/>
              <a:gd name="f469" fmla="*/ f349 f335 1"/>
              <a:gd name="f470" fmla="*/ f351 f335 1"/>
              <a:gd name="f471" fmla="*/ f352 f336 1"/>
              <a:gd name="f472" fmla="*/ f353 f335 1"/>
              <a:gd name="f473" fmla="*/ f354 f336 1"/>
              <a:gd name="f474" fmla="*/ f355 f335 1"/>
              <a:gd name="f475" fmla="*/ f356 f336 1"/>
              <a:gd name="f476" fmla="*/ f357 f335 1"/>
              <a:gd name="f477" fmla="*/ f358 f336 1"/>
              <a:gd name="f478" fmla="*/ f359 f335 1"/>
              <a:gd name="f479" fmla="*/ f360 f336 1"/>
              <a:gd name="f480" fmla="*/ f361 f335 1"/>
              <a:gd name="f481" fmla="*/ f362 f336 1"/>
              <a:gd name="f482" fmla="*/ f363 f335 1"/>
              <a:gd name="f483" fmla="*/ f364 f336 1"/>
              <a:gd name="f484" fmla="*/ f365 f335 1"/>
              <a:gd name="f485" fmla="*/ f366 f336 1"/>
              <a:gd name="f486" fmla="*/ f367 f335 1"/>
              <a:gd name="f487" fmla="*/ f368 f336 1"/>
              <a:gd name="f488" fmla="*/ f369 f335 1"/>
              <a:gd name="f489" fmla="*/ f370 f336 1"/>
              <a:gd name="f490" fmla="*/ f371 f335 1"/>
              <a:gd name="f491" fmla="*/ f372 f336 1"/>
              <a:gd name="f492" fmla="*/ f373 f335 1"/>
              <a:gd name="f493" fmla="*/ f374 f336 1"/>
              <a:gd name="f494" fmla="*/ f375 f335 1"/>
              <a:gd name="f495" fmla="*/ f376 f336 1"/>
              <a:gd name="f496" fmla="*/ f377 f335 1"/>
              <a:gd name="f497" fmla="*/ f378 f336 1"/>
              <a:gd name="f498" fmla="*/ f379 f335 1"/>
              <a:gd name="f499" fmla="*/ f380 f336 1"/>
              <a:gd name="f500" fmla="*/ f381 f335 1"/>
              <a:gd name="f501" fmla="*/ f382 f336 1"/>
              <a:gd name="f502" fmla="*/ f383 f335 1"/>
              <a:gd name="f503" fmla="*/ f384 f336 1"/>
              <a:gd name="f504" fmla="*/ f385 f335 1"/>
              <a:gd name="f505" fmla="*/ f386 f336 1"/>
              <a:gd name="f506" fmla="*/ f387 f335 1"/>
              <a:gd name="f507" fmla="*/ f388 f336 1"/>
              <a:gd name="f508" fmla="*/ f389 f335 1"/>
              <a:gd name="f509" fmla="*/ f390 f336 1"/>
              <a:gd name="f510" fmla="*/ f391 f335 1"/>
              <a:gd name="f511" fmla="*/ f392 f336 1"/>
              <a:gd name="f512" fmla="*/ f393 f335 1"/>
              <a:gd name="f513" fmla="*/ f394 f336 1"/>
              <a:gd name="f514" fmla="*/ f395 f335 1"/>
              <a:gd name="f515" fmla="*/ f396 f336 1"/>
              <a:gd name="f516" fmla="*/ f397 f335 1"/>
              <a:gd name="f517" fmla="*/ f398 f336 1"/>
              <a:gd name="f518" fmla="*/ f399 f335 1"/>
              <a:gd name="f519" fmla="*/ f400 f336 1"/>
              <a:gd name="f520" fmla="*/ f401 f335 1"/>
              <a:gd name="f521" fmla="*/ f402 f336 1"/>
              <a:gd name="f522" fmla="*/ f403 f335 1"/>
              <a:gd name="f523" fmla="*/ f404 f336 1"/>
              <a:gd name="f524" fmla="*/ f405 f335 1"/>
              <a:gd name="f525" fmla="*/ f406 f336 1"/>
              <a:gd name="f526" fmla="*/ f407 f335 1"/>
              <a:gd name="f527" fmla="*/ f408 f336 1"/>
              <a:gd name="f528" fmla="*/ f409 f335 1"/>
              <a:gd name="f529" fmla="*/ f410 f336 1"/>
              <a:gd name="f530" fmla="*/ f411 f336 1"/>
              <a:gd name="f531" fmla="*/ f412 f335 1"/>
              <a:gd name="f532" fmla="*/ f413 f336 1"/>
              <a:gd name="f533" fmla="*/ f414 f335 1"/>
              <a:gd name="f534" fmla="*/ f415 f336 1"/>
              <a:gd name="f535" fmla="*/ f416 f335 1"/>
              <a:gd name="f536" fmla="*/ f417 f336 1"/>
              <a:gd name="f537" fmla="*/ f418 f335 1"/>
              <a:gd name="f538" fmla="*/ f419 f336 1"/>
              <a:gd name="f539" fmla="*/ f420 f335 1"/>
              <a:gd name="f540" fmla="*/ f421 f336 1"/>
              <a:gd name="f541" fmla="*/ f422 f335 1"/>
              <a:gd name="f542" fmla="*/ f423 f336 1"/>
              <a:gd name="f543" fmla="*/ f424 f335 1"/>
              <a:gd name="f544" fmla="*/ f425 f336 1"/>
              <a:gd name="f545" fmla="*/ f426 f335 1"/>
              <a:gd name="f546" fmla="*/ f427 f336 1"/>
              <a:gd name="f547" fmla="*/ f428 f335 1"/>
              <a:gd name="f548" fmla="*/ f429 f336 1"/>
              <a:gd name="f549" fmla="*/ f430 f335 1"/>
              <a:gd name="f550" fmla="*/ f431 f336 1"/>
              <a:gd name="f551" fmla="*/ f432 f335 1"/>
              <a:gd name="f552" fmla="*/ f433 f336 1"/>
              <a:gd name="f553" fmla="*/ f434 f335 1"/>
              <a:gd name="f554" fmla="*/ f435 f336 1"/>
              <a:gd name="f555" fmla="*/ f436 f335 1"/>
              <a:gd name="f556" fmla="*/ f437 f336 1"/>
              <a:gd name="f557" fmla="*/ f438 f335 1"/>
              <a:gd name="f558" fmla="*/ f439 f336 1"/>
              <a:gd name="f559" fmla="*/ f440 f335 1"/>
              <a:gd name="f560" fmla="*/ f441 f336 1"/>
              <a:gd name="f561" fmla="*/ f442 f335 1"/>
              <a:gd name="f562" fmla="*/ f443 f336 1"/>
              <a:gd name="f563" fmla="*/ f444 f335 1"/>
              <a:gd name="f564" fmla="*/ f445 f336 1"/>
              <a:gd name="f565" fmla="*/ f446 f335 1"/>
              <a:gd name="f566" fmla="*/ f447 f336 1"/>
              <a:gd name="f567" fmla="*/ f448 f335 1"/>
              <a:gd name="f568" fmla="*/ f449 f336 1"/>
              <a:gd name="f569" fmla="*/ f450 f335 1"/>
              <a:gd name="f570" fmla="*/ f451 f336 1"/>
              <a:gd name="f571" fmla="*/ f452 f335 1"/>
              <a:gd name="f572" fmla="*/ f453 f336 1"/>
              <a:gd name="f573" fmla="*/ f454 f335 1"/>
              <a:gd name="f574" fmla="*/ f455 f336 1"/>
              <a:gd name="f575" fmla="*/ f456 f335 1"/>
              <a:gd name="f576" fmla="*/ f457 f336 1"/>
              <a:gd name="f577" fmla="*/ f458 f335 1"/>
              <a:gd name="f578" fmla="*/ f459 f3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6">
                <a:pos x="f467" y="f468"/>
              </a:cxn>
              <a:cxn ang="f346">
                <a:pos x="f469" y="f466"/>
              </a:cxn>
              <a:cxn ang="f346">
                <a:pos x="f470" y="f471"/>
              </a:cxn>
              <a:cxn ang="f346">
                <a:pos x="f472" y="f473"/>
              </a:cxn>
              <a:cxn ang="f346">
                <a:pos x="f474" y="f475"/>
              </a:cxn>
              <a:cxn ang="f346">
                <a:pos x="f476" y="f477"/>
              </a:cxn>
              <a:cxn ang="f346">
                <a:pos x="f478" y="f479"/>
              </a:cxn>
              <a:cxn ang="f346">
                <a:pos x="f480" y="f481"/>
              </a:cxn>
              <a:cxn ang="f346">
                <a:pos x="f482" y="f483"/>
              </a:cxn>
              <a:cxn ang="f346">
                <a:pos x="f484" y="f485"/>
              </a:cxn>
              <a:cxn ang="f346">
                <a:pos x="f486" y="f487"/>
              </a:cxn>
              <a:cxn ang="f346">
                <a:pos x="f488" y="f489"/>
              </a:cxn>
              <a:cxn ang="f346">
                <a:pos x="f490" y="f491"/>
              </a:cxn>
              <a:cxn ang="f346">
                <a:pos x="f492" y="f493"/>
              </a:cxn>
              <a:cxn ang="f346">
                <a:pos x="f494" y="f495"/>
              </a:cxn>
              <a:cxn ang="f346">
                <a:pos x="f496" y="f497"/>
              </a:cxn>
              <a:cxn ang="f346">
                <a:pos x="f498" y="f499"/>
              </a:cxn>
              <a:cxn ang="f346">
                <a:pos x="f500" y="f501"/>
              </a:cxn>
              <a:cxn ang="f346">
                <a:pos x="f502" y="f503"/>
              </a:cxn>
              <a:cxn ang="f346">
                <a:pos x="f504" y="f505"/>
              </a:cxn>
              <a:cxn ang="f346">
                <a:pos x="f506" y="f507"/>
              </a:cxn>
              <a:cxn ang="f346">
                <a:pos x="f508" y="f509"/>
              </a:cxn>
              <a:cxn ang="f346">
                <a:pos x="f510" y="f511"/>
              </a:cxn>
              <a:cxn ang="f346">
                <a:pos x="f512" y="f513"/>
              </a:cxn>
              <a:cxn ang="f346">
                <a:pos x="f514" y="f515"/>
              </a:cxn>
              <a:cxn ang="f346">
                <a:pos x="f516" y="f517"/>
              </a:cxn>
              <a:cxn ang="f346">
                <a:pos x="f518" y="f519"/>
              </a:cxn>
              <a:cxn ang="f346">
                <a:pos x="f520" y="f521"/>
              </a:cxn>
              <a:cxn ang="f346">
                <a:pos x="f522" y="f523"/>
              </a:cxn>
              <a:cxn ang="f346">
                <a:pos x="f524" y="f525"/>
              </a:cxn>
              <a:cxn ang="f346">
                <a:pos x="f526" y="f527"/>
              </a:cxn>
              <a:cxn ang="f346">
                <a:pos x="f528" y="f529"/>
              </a:cxn>
              <a:cxn ang="f346">
                <a:pos x="f469" y="f530"/>
              </a:cxn>
              <a:cxn ang="f346">
                <a:pos x="f531" y="f532"/>
              </a:cxn>
              <a:cxn ang="f346">
                <a:pos x="f533" y="f534"/>
              </a:cxn>
              <a:cxn ang="f346">
                <a:pos x="f535" y="f536"/>
              </a:cxn>
              <a:cxn ang="f346">
                <a:pos x="f537" y="f538"/>
              </a:cxn>
              <a:cxn ang="f346">
                <a:pos x="f539" y="f540"/>
              </a:cxn>
              <a:cxn ang="f346">
                <a:pos x="f541" y="f542"/>
              </a:cxn>
              <a:cxn ang="f346">
                <a:pos x="f543" y="f544"/>
              </a:cxn>
              <a:cxn ang="f346">
                <a:pos x="f545" y="f546"/>
              </a:cxn>
              <a:cxn ang="f346">
                <a:pos x="f547" y="f548"/>
              </a:cxn>
              <a:cxn ang="f346">
                <a:pos x="f549" y="f550"/>
              </a:cxn>
              <a:cxn ang="f346">
                <a:pos x="f551" y="f552"/>
              </a:cxn>
              <a:cxn ang="f346">
                <a:pos x="f553" y="f554"/>
              </a:cxn>
              <a:cxn ang="f346">
                <a:pos x="f555" y="f556"/>
              </a:cxn>
              <a:cxn ang="f346">
                <a:pos x="f557" y="f558"/>
              </a:cxn>
              <a:cxn ang="f346">
                <a:pos x="f559" y="f560"/>
              </a:cxn>
              <a:cxn ang="f346">
                <a:pos x="f561" y="f562"/>
              </a:cxn>
              <a:cxn ang="f346">
                <a:pos x="f563" y="f564"/>
              </a:cxn>
              <a:cxn ang="f346">
                <a:pos x="f565" y="f566"/>
              </a:cxn>
              <a:cxn ang="f346">
                <a:pos x="f567" y="f568"/>
              </a:cxn>
              <a:cxn ang="f346">
                <a:pos x="f569" y="f570"/>
              </a:cxn>
              <a:cxn ang="f346">
                <a:pos x="f571" y="f572"/>
              </a:cxn>
              <a:cxn ang="f346">
                <a:pos x="f573" y="f574"/>
              </a:cxn>
              <a:cxn ang="f346">
                <a:pos x="f575" y="f576"/>
              </a:cxn>
              <a:cxn ang="f346">
                <a:pos x="f577" y="f578"/>
              </a:cxn>
            </a:cxnLst>
            <a:rect l="f463" t="f466" r="f464" b="f465"/>
            <a:pathLst>
              <a:path w="3300" h="3240">
                <a:moveTo>
                  <a:pt x="f8" y="f9"/>
                </a:moveTo>
                <a:lnTo>
                  <a:pt x="f6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3" y="f5"/>
                </a:lnTo>
                <a:lnTo>
                  <a:pt x="f25" y="f5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58" y="f60"/>
                </a:lnTo>
                <a:lnTo>
                  <a:pt x="f61" y="f62"/>
                </a:lnTo>
                <a:lnTo>
                  <a:pt x="f61" y="f59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8" y="f9"/>
                </a:lnTo>
                <a:close/>
                <a:moveTo>
                  <a:pt x="f79" y="f80"/>
                </a:move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25" y="f95"/>
                </a:lnTo>
                <a:lnTo>
                  <a:pt x="f58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34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0" y="f141"/>
                </a:lnTo>
                <a:lnTo>
                  <a:pt x="f138" y="f142"/>
                </a:lnTo>
                <a:lnTo>
                  <a:pt x="f136" y="f143"/>
                </a:lnTo>
                <a:lnTo>
                  <a:pt x="f134" y="f144"/>
                </a:lnTo>
                <a:lnTo>
                  <a:pt x="f132" y="f145"/>
                </a:lnTo>
                <a:lnTo>
                  <a:pt x="f130" y="f146"/>
                </a:lnTo>
                <a:lnTo>
                  <a:pt x="f129" y="f147"/>
                </a:lnTo>
                <a:lnTo>
                  <a:pt x="f127" y="f148"/>
                </a:lnTo>
                <a:lnTo>
                  <a:pt x="f125" y="f149"/>
                </a:lnTo>
                <a:lnTo>
                  <a:pt x="f123" y="f150"/>
                </a:lnTo>
                <a:lnTo>
                  <a:pt x="f121" y="f151"/>
                </a:lnTo>
                <a:lnTo>
                  <a:pt x="f119" y="f152"/>
                </a:lnTo>
                <a:lnTo>
                  <a:pt x="f117" y="f153"/>
                </a:lnTo>
                <a:lnTo>
                  <a:pt x="f115" y="f154"/>
                </a:lnTo>
                <a:lnTo>
                  <a:pt x="f113" y="f155"/>
                </a:lnTo>
                <a:lnTo>
                  <a:pt x="f111" y="f156"/>
                </a:lnTo>
                <a:lnTo>
                  <a:pt x="f109" y="f157"/>
                </a:lnTo>
                <a:lnTo>
                  <a:pt x="f107" y="f158"/>
                </a:lnTo>
                <a:lnTo>
                  <a:pt x="f105" y="f159"/>
                </a:lnTo>
                <a:lnTo>
                  <a:pt x="f103" y="f160"/>
                </a:lnTo>
                <a:lnTo>
                  <a:pt x="f101" y="f161"/>
                </a:lnTo>
                <a:lnTo>
                  <a:pt x="f99" y="f162"/>
                </a:lnTo>
                <a:lnTo>
                  <a:pt x="f97" y="f163"/>
                </a:lnTo>
                <a:lnTo>
                  <a:pt x="f58" y="f164"/>
                </a:lnTo>
                <a:lnTo>
                  <a:pt x="f25" y="f165"/>
                </a:lnTo>
                <a:lnTo>
                  <a:pt x="f93" y="f166"/>
                </a:lnTo>
                <a:lnTo>
                  <a:pt x="f91" y="f167"/>
                </a:lnTo>
                <a:lnTo>
                  <a:pt x="f89" y="f168"/>
                </a:lnTo>
                <a:lnTo>
                  <a:pt x="f87" y="f169"/>
                </a:lnTo>
                <a:lnTo>
                  <a:pt x="f85" y="f170"/>
                </a:lnTo>
                <a:lnTo>
                  <a:pt x="f83" y="f171"/>
                </a:lnTo>
                <a:lnTo>
                  <a:pt x="f81" y="f172"/>
                </a:lnTo>
                <a:lnTo>
                  <a:pt x="f79" y="f173"/>
                </a:lnTo>
                <a:lnTo>
                  <a:pt x="f79" y="f173"/>
                </a:lnTo>
                <a:lnTo>
                  <a:pt x="f174" y="f172"/>
                </a:lnTo>
                <a:lnTo>
                  <a:pt x="f175" y="f171"/>
                </a:lnTo>
                <a:lnTo>
                  <a:pt x="f176" y="f170"/>
                </a:lnTo>
                <a:lnTo>
                  <a:pt x="f177" y="f169"/>
                </a:lnTo>
                <a:lnTo>
                  <a:pt x="f178" y="f168"/>
                </a:lnTo>
                <a:lnTo>
                  <a:pt x="f179" y="f167"/>
                </a:lnTo>
                <a:lnTo>
                  <a:pt x="f180" y="f166"/>
                </a:lnTo>
                <a:lnTo>
                  <a:pt x="f61" y="f165"/>
                </a:lnTo>
                <a:lnTo>
                  <a:pt x="f23" y="f164"/>
                </a:lnTo>
                <a:lnTo>
                  <a:pt x="f181" y="f163"/>
                </a:lnTo>
                <a:lnTo>
                  <a:pt x="f182" y="f162"/>
                </a:lnTo>
                <a:lnTo>
                  <a:pt x="f183" y="f161"/>
                </a:lnTo>
                <a:lnTo>
                  <a:pt x="f184" y="f160"/>
                </a:lnTo>
                <a:lnTo>
                  <a:pt x="f185" y="f159"/>
                </a:lnTo>
                <a:lnTo>
                  <a:pt x="f186" y="f158"/>
                </a:lnTo>
                <a:lnTo>
                  <a:pt x="f187" y="f157"/>
                </a:lnTo>
                <a:lnTo>
                  <a:pt x="f188" y="f156"/>
                </a:lnTo>
                <a:lnTo>
                  <a:pt x="f189" y="f155"/>
                </a:lnTo>
                <a:lnTo>
                  <a:pt x="f190" y="f154"/>
                </a:lnTo>
                <a:lnTo>
                  <a:pt x="f191" y="f153"/>
                </a:lnTo>
                <a:lnTo>
                  <a:pt x="f192" y="f152"/>
                </a:lnTo>
                <a:lnTo>
                  <a:pt x="f193" y="f151"/>
                </a:lnTo>
                <a:lnTo>
                  <a:pt x="f194" y="f150"/>
                </a:lnTo>
                <a:lnTo>
                  <a:pt x="f195" y="f149"/>
                </a:lnTo>
                <a:lnTo>
                  <a:pt x="f196" y="f148"/>
                </a:lnTo>
                <a:lnTo>
                  <a:pt x="f197" y="f147"/>
                </a:lnTo>
                <a:lnTo>
                  <a:pt x="f198" y="f146"/>
                </a:lnTo>
                <a:lnTo>
                  <a:pt x="f199" y="f145"/>
                </a:lnTo>
                <a:lnTo>
                  <a:pt x="f200" y="f144"/>
                </a:lnTo>
                <a:lnTo>
                  <a:pt x="f201" y="f143"/>
                </a:lnTo>
                <a:lnTo>
                  <a:pt x="f202" y="f142"/>
                </a:lnTo>
                <a:lnTo>
                  <a:pt x="f203" y="f141"/>
                </a:lnTo>
                <a:lnTo>
                  <a:pt x="f203" y="f141"/>
                </a:lnTo>
                <a:lnTo>
                  <a:pt x="f202" y="f139"/>
                </a:lnTo>
                <a:lnTo>
                  <a:pt x="f201" y="f137"/>
                </a:lnTo>
                <a:lnTo>
                  <a:pt x="f200" y="f135"/>
                </a:lnTo>
                <a:lnTo>
                  <a:pt x="f199" y="f133"/>
                </a:lnTo>
                <a:lnTo>
                  <a:pt x="f198" y="f131"/>
                </a:lnTo>
                <a:lnTo>
                  <a:pt x="f197" y="f34"/>
                </a:lnTo>
                <a:lnTo>
                  <a:pt x="f196" y="f128"/>
                </a:lnTo>
                <a:lnTo>
                  <a:pt x="f195" y="f126"/>
                </a:lnTo>
                <a:lnTo>
                  <a:pt x="f194" y="f124"/>
                </a:lnTo>
                <a:lnTo>
                  <a:pt x="f193" y="f122"/>
                </a:lnTo>
                <a:lnTo>
                  <a:pt x="f192" y="f120"/>
                </a:lnTo>
                <a:lnTo>
                  <a:pt x="f191" y="f118"/>
                </a:lnTo>
                <a:lnTo>
                  <a:pt x="f190" y="f116"/>
                </a:lnTo>
                <a:lnTo>
                  <a:pt x="f189" y="f114"/>
                </a:lnTo>
                <a:lnTo>
                  <a:pt x="f188" y="f112"/>
                </a:lnTo>
                <a:lnTo>
                  <a:pt x="f187" y="f110"/>
                </a:lnTo>
                <a:lnTo>
                  <a:pt x="f186" y="f108"/>
                </a:lnTo>
                <a:lnTo>
                  <a:pt x="f185" y="f106"/>
                </a:lnTo>
                <a:lnTo>
                  <a:pt x="f184" y="f104"/>
                </a:lnTo>
                <a:lnTo>
                  <a:pt x="f183" y="f102"/>
                </a:lnTo>
                <a:lnTo>
                  <a:pt x="f182" y="f100"/>
                </a:lnTo>
                <a:lnTo>
                  <a:pt x="f181" y="f98"/>
                </a:lnTo>
                <a:lnTo>
                  <a:pt x="f23" y="f96"/>
                </a:lnTo>
                <a:lnTo>
                  <a:pt x="f61" y="f95"/>
                </a:lnTo>
                <a:lnTo>
                  <a:pt x="f180" y="f94"/>
                </a:lnTo>
                <a:lnTo>
                  <a:pt x="f179" y="f92"/>
                </a:lnTo>
                <a:lnTo>
                  <a:pt x="f178" y="f90"/>
                </a:lnTo>
                <a:lnTo>
                  <a:pt x="f177" y="f88"/>
                </a:lnTo>
                <a:lnTo>
                  <a:pt x="f176" y="f86"/>
                </a:lnTo>
                <a:lnTo>
                  <a:pt x="f175" y="f84"/>
                </a:lnTo>
                <a:lnTo>
                  <a:pt x="f174" y="f82"/>
                </a:lnTo>
                <a:lnTo>
                  <a:pt x="f79" y="f80"/>
                </a:lnTo>
                <a:lnTo>
                  <a:pt x="f79" y="f80"/>
                </a:lnTo>
                <a:close/>
                <a:moveTo>
                  <a:pt x="f204" y="f205"/>
                </a:move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216" y="f217"/>
                </a:lnTo>
                <a:lnTo>
                  <a:pt x="f218" y="f91"/>
                </a:lnTo>
                <a:lnTo>
                  <a:pt x="f218" y="f219"/>
                </a:lnTo>
                <a:lnTo>
                  <a:pt x="f220" y="f219"/>
                </a:lnTo>
                <a:lnTo>
                  <a:pt x="f220" y="f91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5" y="f239"/>
                </a:lnTo>
                <a:lnTo>
                  <a:pt x="f240" y="f241"/>
                </a:lnTo>
                <a:lnTo>
                  <a:pt x="f242" y="f243"/>
                </a:lnTo>
                <a:lnTo>
                  <a:pt x="f24" y="f244"/>
                </a:lnTo>
                <a:lnTo>
                  <a:pt x="f245" y="f246"/>
                </a:lnTo>
                <a:lnTo>
                  <a:pt x="f247" y="f248"/>
                </a:lnTo>
                <a:lnTo>
                  <a:pt x="f249" y="f250"/>
                </a:lnTo>
                <a:lnTo>
                  <a:pt x="f251" y="f252"/>
                </a:lnTo>
                <a:lnTo>
                  <a:pt x="f251" y="f7"/>
                </a:lnTo>
                <a:lnTo>
                  <a:pt x="f253" y="f7"/>
                </a:lnTo>
                <a:lnTo>
                  <a:pt x="f253" y="f252"/>
                </a:lnTo>
                <a:lnTo>
                  <a:pt x="f254" y="f255"/>
                </a:lnTo>
                <a:lnTo>
                  <a:pt x="f256" y="f257"/>
                </a:lnTo>
                <a:lnTo>
                  <a:pt x="f258" y="f259"/>
                </a:lnTo>
                <a:lnTo>
                  <a:pt x="f260" y="f261"/>
                </a:lnTo>
                <a:lnTo>
                  <a:pt x="f14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04" y="f205"/>
                </a:lnTo>
                <a:close/>
                <a:moveTo>
                  <a:pt x="f271" y="f272"/>
                </a:move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lnTo>
                  <a:pt x="f287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95" y="f296"/>
                </a:lnTo>
                <a:lnTo>
                  <a:pt x="f297" y="f298"/>
                </a:lnTo>
                <a:lnTo>
                  <a:pt x="f299" y="f300"/>
                </a:lnTo>
                <a:lnTo>
                  <a:pt x="f301" y="f302"/>
                </a:lnTo>
                <a:lnTo>
                  <a:pt x="f303" y="f304"/>
                </a:lnTo>
                <a:lnTo>
                  <a:pt x="f303" y="f304"/>
                </a:lnTo>
                <a:lnTo>
                  <a:pt x="f301" y="f305"/>
                </a:lnTo>
                <a:lnTo>
                  <a:pt x="f299" y="f306"/>
                </a:lnTo>
                <a:lnTo>
                  <a:pt x="f297" y="f307"/>
                </a:lnTo>
                <a:lnTo>
                  <a:pt x="f295" y="f308"/>
                </a:lnTo>
                <a:lnTo>
                  <a:pt x="f293" y="f309"/>
                </a:lnTo>
                <a:lnTo>
                  <a:pt x="f291" y="f310"/>
                </a:lnTo>
                <a:lnTo>
                  <a:pt x="f289" y="f311"/>
                </a:lnTo>
                <a:lnTo>
                  <a:pt x="f287" y="f205"/>
                </a:lnTo>
                <a:lnTo>
                  <a:pt x="f285" y="f234"/>
                </a:lnTo>
                <a:lnTo>
                  <a:pt x="f283" y="f312"/>
                </a:lnTo>
                <a:lnTo>
                  <a:pt x="f281" y="f313"/>
                </a:lnTo>
                <a:lnTo>
                  <a:pt x="f279" y="f314"/>
                </a:lnTo>
                <a:lnTo>
                  <a:pt x="f277" y="f315"/>
                </a:lnTo>
                <a:lnTo>
                  <a:pt x="f275" y="f316"/>
                </a:lnTo>
                <a:lnTo>
                  <a:pt x="f273" y="f317"/>
                </a:lnTo>
                <a:lnTo>
                  <a:pt x="f271" y="f318"/>
                </a:lnTo>
                <a:lnTo>
                  <a:pt x="f271" y="f318"/>
                </a:lnTo>
                <a:lnTo>
                  <a:pt x="f319" y="f317"/>
                </a:lnTo>
                <a:lnTo>
                  <a:pt x="f320" y="f316"/>
                </a:lnTo>
                <a:lnTo>
                  <a:pt x="f321" y="f315"/>
                </a:lnTo>
                <a:lnTo>
                  <a:pt x="f322" y="f314"/>
                </a:lnTo>
                <a:lnTo>
                  <a:pt x="f323" y="f313"/>
                </a:lnTo>
                <a:lnTo>
                  <a:pt x="f165" y="f312"/>
                </a:lnTo>
                <a:lnTo>
                  <a:pt x="f324" y="f234"/>
                </a:lnTo>
                <a:lnTo>
                  <a:pt x="f325" y="f205"/>
                </a:lnTo>
                <a:lnTo>
                  <a:pt x="f326" y="f311"/>
                </a:lnTo>
                <a:lnTo>
                  <a:pt x="f327" y="f310"/>
                </a:lnTo>
                <a:lnTo>
                  <a:pt x="f328" y="f309"/>
                </a:lnTo>
                <a:lnTo>
                  <a:pt x="f329" y="f308"/>
                </a:lnTo>
                <a:lnTo>
                  <a:pt x="f330" y="f307"/>
                </a:lnTo>
                <a:lnTo>
                  <a:pt x="f331" y="f306"/>
                </a:lnTo>
                <a:lnTo>
                  <a:pt x="f332" y="f305"/>
                </a:lnTo>
                <a:lnTo>
                  <a:pt x="f333" y="f304"/>
                </a:lnTo>
                <a:lnTo>
                  <a:pt x="f333" y="f304"/>
                </a:lnTo>
                <a:lnTo>
                  <a:pt x="f332" y="f302"/>
                </a:lnTo>
                <a:lnTo>
                  <a:pt x="f331" y="f300"/>
                </a:lnTo>
                <a:lnTo>
                  <a:pt x="f330" y="f298"/>
                </a:lnTo>
                <a:lnTo>
                  <a:pt x="f329" y="f296"/>
                </a:lnTo>
                <a:lnTo>
                  <a:pt x="f328" y="f294"/>
                </a:lnTo>
                <a:lnTo>
                  <a:pt x="f327" y="f292"/>
                </a:lnTo>
                <a:lnTo>
                  <a:pt x="f326" y="f290"/>
                </a:lnTo>
                <a:lnTo>
                  <a:pt x="f325" y="f288"/>
                </a:lnTo>
                <a:lnTo>
                  <a:pt x="f324" y="f286"/>
                </a:lnTo>
                <a:lnTo>
                  <a:pt x="f165" y="f284"/>
                </a:lnTo>
                <a:lnTo>
                  <a:pt x="f323" y="f282"/>
                </a:lnTo>
                <a:lnTo>
                  <a:pt x="f322" y="f280"/>
                </a:lnTo>
                <a:lnTo>
                  <a:pt x="f321" y="f278"/>
                </a:lnTo>
                <a:lnTo>
                  <a:pt x="f320" y="f276"/>
                </a:lnTo>
                <a:lnTo>
                  <a:pt x="f319" y="f274"/>
                </a:lnTo>
                <a:lnTo>
                  <a:pt x="f271" y="f272"/>
                </a:lnTo>
                <a:lnTo>
                  <a:pt x="f271" y="f272"/>
                </a:lnTo>
                <a:close/>
              </a:path>
            </a:pathLst>
          </a:custGeom>
          <a:solidFill>
            <a:srgbClr val="7F6000"/>
          </a:solidFill>
          <a:ln cap="flat">
            <a:noFill/>
            <a:prstDash val="solid"/>
          </a:ln>
        </p:spPr>
        <p:txBody>
          <a:bodyPr vert="horz" wrap="square" lIns="0" tIns="18288" rIns="0" bIns="18288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Grupa 365" descr="Spuldzes ikona">
            <a:extLst>
              <a:ext uri="{FF2B5EF4-FFF2-40B4-BE49-F238E27FC236}">
                <a16:creationId xmlns:a16="http://schemas.microsoft.com/office/drawing/2014/main" id="{060AD9B4-A900-1AFF-E40A-0EEF6FFF221B}"/>
              </a:ext>
            </a:extLst>
          </p:cNvPr>
          <p:cNvGrpSpPr/>
          <p:nvPr/>
        </p:nvGrpSpPr>
        <p:grpSpPr>
          <a:xfrm>
            <a:off x="4808692" y="1595929"/>
            <a:ext cx="463381" cy="816842"/>
            <a:chOff x="4808692" y="1595929"/>
            <a:chExt cx="463381" cy="816842"/>
          </a:xfrm>
        </p:grpSpPr>
        <p:sp>
          <p:nvSpPr>
            <p:cNvPr id="6" name="Brīvforma 44">
              <a:extLst>
                <a:ext uri="{FF2B5EF4-FFF2-40B4-BE49-F238E27FC236}">
                  <a16:creationId xmlns:a16="http://schemas.microsoft.com/office/drawing/2014/main" id="{91294043-C898-3394-E7A3-2065D90CA72D}"/>
                </a:ext>
              </a:extLst>
            </p:cNvPr>
            <p:cNvSpPr/>
            <p:nvPr/>
          </p:nvSpPr>
          <p:spPr>
            <a:xfrm>
              <a:off x="4927582" y="2197476"/>
              <a:ext cx="223013" cy="21529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694"/>
                <a:gd name="f8" fmla="val 670"/>
                <a:gd name="f9" fmla="val 676"/>
                <a:gd name="f10" fmla="val 298"/>
                <a:gd name="f11" fmla="val 684"/>
                <a:gd name="f12" fmla="val 288"/>
                <a:gd name="f13" fmla="val 688"/>
                <a:gd name="f14" fmla="val 276"/>
                <a:gd name="f15" fmla="val 692"/>
                <a:gd name="f16" fmla="val 262"/>
                <a:gd name="f17" fmla="val 246"/>
                <a:gd name="f18" fmla="val 232"/>
                <a:gd name="f19" fmla="val 216"/>
                <a:gd name="f20" fmla="val 202"/>
                <a:gd name="f21" fmla="val 192"/>
                <a:gd name="f22" fmla="val 166"/>
                <a:gd name="f23" fmla="val 152"/>
                <a:gd name="f24" fmla="val 136"/>
                <a:gd name="f25" fmla="val 122"/>
                <a:gd name="f26" fmla="val 108"/>
                <a:gd name="f27" fmla="val 94"/>
                <a:gd name="f28" fmla="val 84"/>
                <a:gd name="f29" fmla="val 682"/>
                <a:gd name="f30" fmla="val 76"/>
                <a:gd name="f31" fmla="val 64"/>
                <a:gd name="f32" fmla="val 690"/>
                <a:gd name="f33" fmla="val 54"/>
                <a:gd name="f34" fmla="val 42"/>
                <a:gd name="f35" fmla="val 30"/>
                <a:gd name="f36" fmla="val 18"/>
                <a:gd name="f37" fmla="val 8"/>
                <a:gd name="f38" fmla="val 16"/>
                <a:gd name="f39" fmla="val 10"/>
                <a:gd name="f40" fmla="val 6"/>
                <a:gd name="f41" fmla="val 4"/>
                <a:gd name="f42" fmla="val 24"/>
                <a:gd name="f43" fmla="val 34"/>
                <a:gd name="f44" fmla="val 50"/>
                <a:gd name="f45" fmla="val 58"/>
                <a:gd name="f46" fmla="val 66"/>
                <a:gd name="f47" fmla="val 78"/>
                <a:gd name="f48" fmla="val 90"/>
                <a:gd name="f49" fmla="val 2"/>
                <a:gd name="f50" fmla="val 102"/>
                <a:gd name="f51" fmla="val 114"/>
                <a:gd name="f52" fmla="val 128"/>
                <a:gd name="f53" fmla="val 140"/>
                <a:gd name="f54" fmla="val 150"/>
                <a:gd name="f55" fmla="val 160"/>
                <a:gd name="f56" fmla="val 174"/>
                <a:gd name="f57" fmla="val 186"/>
                <a:gd name="f58" fmla="val 230"/>
                <a:gd name="f59" fmla="val 244"/>
                <a:gd name="f60" fmla="val 258"/>
                <a:gd name="f61" fmla="val 268"/>
                <a:gd name="f62" fmla="val 278"/>
                <a:gd name="f63" fmla="val 290"/>
                <a:gd name="f64" fmla="val 304"/>
                <a:gd name="f65" fmla="val 318"/>
                <a:gd name="f66" fmla="val 332"/>
                <a:gd name="f67" fmla="val 344"/>
                <a:gd name="f68" fmla="val 356"/>
                <a:gd name="f69" fmla="val 368"/>
                <a:gd name="f70" fmla="val 378"/>
                <a:gd name="f71" fmla="val 390"/>
                <a:gd name="f72" fmla="val 402"/>
                <a:gd name="f73" fmla="val 414"/>
                <a:gd name="f74" fmla="val 426"/>
                <a:gd name="f75" fmla="val 436"/>
                <a:gd name="f76" fmla="val 446"/>
                <a:gd name="f77" fmla="val 454"/>
                <a:gd name="f78" fmla="val 134"/>
                <a:gd name="f79" fmla="val 620"/>
                <a:gd name="f80" fmla="val 184"/>
                <a:gd name="f81" fmla="val 628"/>
                <a:gd name="f82" fmla="val 198"/>
                <a:gd name="f83" fmla="val 638"/>
                <a:gd name="f84" fmla="val 214"/>
                <a:gd name="f85" fmla="val 646"/>
                <a:gd name="f86" fmla="val 234"/>
                <a:gd name="f87" fmla="val 654"/>
                <a:gd name="f88" fmla="val 252"/>
                <a:gd name="f89" fmla="val 660"/>
                <a:gd name="f90" fmla="val 274"/>
                <a:gd name="f91" fmla="val 664"/>
                <a:gd name="f92" fmla="val 296"/>
                <a:gd name="f93" fmla="val 668"/>
                <a:gd name="f94" fmla="val 340"/>
                <a:gd name="f95" fmla="val 362"/>
                <a:gd name="f96" fmla="val 384"/>
                <a:gd name="f97" fmla="val 406"/>
                <a:gd name="f98" fmla="val 444"/>
                <a:gd name="f99" fmla="val 462"/>
                <a:gd name="f100" fmla="val 478"/>
                <a:gd name="f101" fmla="val 492"/>
                <a:gd name="f102" fmla="val 546"/>
                <a:gd name="f103" fmla="val 650"/>
                <a:gd name="f104" fmla="val 450"/>
                <a:gd name="f105" fmla="val 686"/>
                <a:gd name="f106" fmla="val 428"/>
                <a:gd name="f107" fmla="val 420"/>
                <a:gd name="f108" fmla="val 412"/>
                <a:gd name="f109" fmla="val 404"/>
                <a:gd name="f110" fmla="val 398"/>
                <a:gd name="f111" fmla="val 386"/>
                <a:gd name="f112" fmla="val 374"/>
                <a:gd name="f113" fmla="val 346"/>
                <a:gd name="f114" fmla="val 308"/>
                <a:gd name="f115" fmla="+- 0 0 -90"/>
                <a:gd name="f116" fmla="*/ f4 1 694"/>
                <a:gd name="f117" fmla="*/ f5 1 670"/>
                <a:gd name="f118" fmla="val f6"/>
                <a:gd name="f119" fmla="val f7"/>
                <a:gd name="f120" fmla="val f8"/>
                <a:gd name="f121" fmla="*/ f115 f0 1"/>
                <a:gd name="f122" fmla="+- f120 0 f118"/>
                <a:gd name="f123" fmla="+- f119 0 f118"/>
                <a:gd name="f124" fmla="*/ f121 1 f3"/>
                <a:gd name="f125" fmla="*/ f123 1 694"/>
                <a:gd name="f126" fmla="*/ f122 1 670"/>
                <a:gd name="f127" fmla="+- f124 0 f1"/>
                <a:gd name="f128" fmla="*/ 676 1 f125"/>
                <a:gd name="f129" fmla="*/ 298 1 f126"/>
                <a:gd name="f130" fmla="*/ 688 1 f125"/>
                <a:gd name="f131" fmla="*/ 276 1 f126"/>
                <a:gd name="f132" fmla="*/ 694 1 f125"/>
                <a:gd name="f133" fmla="*/ 246 1 f126"/>
                <a:gd name="f134" fmla="*/ 216 1 f126"/>
                <a:gd name="f135" fmla="*/ 192 1 f126"/>
                <a:gd name="f136" fmla="*/ 684 1 f125"/>
                <a:gd name="f137" fmla="*/ 180 1 f126"/>
                <a:gd name="f138" fmla="*/ 692 1 f125"/>
                <a:gd name="f139" fmla="*/ 152 1 f126"/>
                <a:gd name="f140" fmla="*/ 122 1 f126"/>
                <a:gd name="f141" fmla="*/ 94 1 f126"/>
                <a:gd name="f142" fmla="*/ 84 1 f126"/>
                <a:gd name="f143" fmla="*/ 64 1 f126"/>
                <a:gd name="f144" fmla="*/ 42 1 f126"/>
                <a:gd name="f145" fmla="*/ 18 1 f126"/>
                <a:gd name="f146" fmla="*/ 0 1 f126"/>
                <a:gd name="f147" fmla="*/ 16 1 f125"/>
                <a:gd name="f148" fmla="*/ 6 1 f125"/>
                <a:gd name="f149" fmla="*/ 16 1 f126"/>
                <a:gd name="f150" fmla="*/ 4 1 f125"/>
                <a:gd name="f151" fmla="*/ 34 1 f126"/>
                <a:gd name="f152" fmla="*/ 50 1 f126"/>
                <a:gd name="f153" fmla="*/ 66 1 f126"/>
                <a:gd name="f154" fmla="*/ 10 1 f125"/>
                <a:gd name="f155" fmla="*/ 78 1 f126"/>
                <a:gd name="f156" fmla="*/ 2 1 f125"/>
                <a:gd name="f157" fmla="*/ 102 1 f126"/>
                <a:gd name="f158" fmla="*/ 128 1 f126"/>
                <a:gd name="f159" fmla="*/ 150 1 f126"/>
                <a:gd name="f160" fmla="*/ 160 1 f126"/>
                <a:gd name="f161" fmla="*/ 186 1 f126"/>
                <a:gd name="f162" fmla="*/ 244 1 f126"/>
                <a:gd name="f163" fmla="*/ 268 1 f126"/>
                <a:gd name="f164" fmla="*/ 8 1 f125"/>
                <a:gd name="f165" fmla="*/ 278 1 f126"/>
                <a:gd name="f166" fmla="*/ 0 1 f125"/>
                <a:gd name="f167" fmla="*/ 304 1 f126"/>
                <a:gd name="f168" fmla="*/ 332 1 f126"/>
                <a:gd name="f169" fmla="*/ 356 1 f126"/>
                <a:gd name="f170" fmla="*/ 368 1 f126"/>
                <a:gd name="f171" fmla="*/ 390 1 f126"/>
                <a:gd name="f172" fmla="*/ 414 1 f126"/>
                <a:gd name="f173" fmla="*/ 436 1 f126"/>
                <a:gd name="f174" fmla="*/ 454 1 f126"/>
                <a:gd name="f175" fmla="*/ 134 1 f125"/>
                <a:gd name="f176" fmla="*/ 620 1 f126"/>
                <a:gd name="f177" fmla="*/ 184 1 f125"/>
                <a:gd name="f178" fmla="*/ 628 1 f126"/>
                <a:gd name="f179" fmla="*/ 198 1 f125"/>
                <a:gd name="f180" fmla="*/ 638 1 f126"/>
                <a:gd name="f181" fmla="*/ 234 1 f125"/>
                <a:gd name="f182" fmla="*/ 654 1 f126"/>
                <a:gd name="f183" fmla="*/ 274 1 f125"/>
                <a:gd name="f184" fmla="*/ 664 1 f126"/>
                <a:gd name="f185" fmla="*/ 318 1 f125"/>
                <a:gd name="f186" fmla="*/ 670 1 f126"/>
                <a:gd name="f187" fmla="*/ 362 1 f125"/>
                <a:gd name="f188" fmla="*/ 406 1 f125"/>
                <a:gd name="f189" fmla="*/ 444 1 f125"/>
                <a:gd name="f190" fmla="*/ 478 1 f125"/>
                <a:gd name="f191" fmla="*/ 492 1 f125"/>
                <a:gd name="f192" fmla="*/ 650 1 f125"/>
                <a:gd name="f193" fmla="*/ 686 1 f125"/>
                <a:gd name="f194" fmla="*/ 444 1 f126"/>
                <a:gd name="f195" fmla="*/ 690 1 f125"/>
                <a:gd name="f196" fmla="*/ 428 1 f126"/>
                <a:gd name="f197" fmla="*/ 412 1 f126"/>
                <a:gd name="f198" fmla="*/ 398 1 f126"/>
                <a:gd name="f199" fmla="*/ 386 1 f126"/>
                <a:gd name="f200" fmla="*/ 360 1 f126"/>
                <a:gd name="f201" fmla="*/ 308 1 f126"/>
                <a:gd name="f202" fmla="*/ f119 1 f125"/>
                <a:gd name="f203" fmla="*/ f120 1 f126"/>
                <a:gd name="f204" fmla="*/ f166 f116 1"/>
                <a:gd name="f205" fmla="*/ f202 f116 1"/>
                <a:gd name="f206" fmla="*/ f203 f117 1"/>
                <a:gd name="f207" fmla="*/ f146 f117 1"/>
                <a:gd name="f208" fmla="*/ f128 f116 1"/>
                <a:gd name="f209" fmla="*/ f129 f117 1"/>
                <a:gd name="f210" fmla="*/ f130 f116 1"/>
                <a:gd name="f211" fmla="*/ f131 f117 1"/>
                <a:gd name="f212" fmla="*/ f132 f116 1"/>
                <a:gd name="f213" fmla="*/ f133 f117 1"/>
                <a:gd name="f214" fmla="*/ f134 f117 1"/>
                <a:gd name="f215" fmla="*/ f135 f117 1"/>
                <a:gd name="f216" fmla="*/ f136 f116 1"/>
                <a:gd name="f217" fmla="*/ f137 f117 1"/>
                <a:gd name="f218" fmla="*/ f138 f116 1"/>
                <a:gd name="f219" fmla="*/ f139 f117 1"/>
                <a:gd name="f220" fmla="*/ f140 f117 1"/>
                <a:gd name="f221" fmla="*/ f141 f117 1"/>
                <a:gd name="f222" fmla="*/ f142 f117 1"/>
                <a:gd name="f223" fmla="*/ f143 f117 1"/>
                <a:gd name="f224" fmla="*/ f144 f117 1"/>
                <a:gd name="f225" fmla="*/ f145 f117 1"/>
                <a:gd name="f226" fmla="*/ f147 f116 1"/>
                <a:gd name="f227" fmla="*/ f148 f116 1"/>
                <a:gd name="f228" fmla="*/ f149 f117 1"/>
                <a:gd name="f229" fmla="*/ f150 f116 1"/>
                <a:gd name="f230" fmla="*/ f151 f117 1"/>
                <a:gd name="f231" fmla="*/ f152 f117 1"/>
                <a:gd name="f232" fmla="*/ f153 f117 1"/>
                <a:gd name="f233" fmla="*/ f154 f116 1"/>
                <a:gd name="f234" fmla="*/ f155 f117 1"/>
                <a:gd name="f235" fmla="*/ f156 f116 1"/>
                <a:gd name="f236" fmla="*/ f157 f117 1"/>
                <a:gd name="f237" fmla="*/ f158 f117 1"/>
                <a:gd name="f238" fmla="*/ f159 f117 1"/>
                <a:gd name="f239" fmla="*/ f160 f117 1"/>
                <a:gd name="f240" fmla="*/ f161 f117 1"/>
                <a:gd name="f241" fmla="*/ f162 f117 1"/>
                <a:gd name="f242" fmla="*/ f163 f117 1"/>
                <a:gd name="f243" fmla="*/ f164 f116 1"/>
                <a:gd name="f244" fmla="*/ f165 f117 1"/>
                <a:gd name="f245" fmla="*/ f167 f117 1"/>
                <a:gd name="f246" fmla="*/ f168 f117 1"/>
                <a:gd name="f247" fmla="*/ f169 f117 1"/>
                <a:gd name="f248" fmla="*/ f170 f117 1"/>
                <a:gd name="f249" fmla="*/ f171 f117 1"/>
                <a:gd name="f250" fmla="*/ f172 f117 1"/>
                <a:gd name="f251" fmla="*/ f173 f117 1"/>
                <a:gd name="f252" fmla="*/ f174 f117 1"/>
                <a:gd name="f253" fmla="*/ f175 f116 1"/>
                <a:gd name="f254" fmla="*/ f176 f117 1"/>
                <a:gd name="f255" fmla="*/ f177 f116 1"/>
                <a:gd name="f256" fmla="*/ f178 f117 1"/>
                <a:gd name="f257" fmla="*/ f179 f116 1"/>
                <a:gd name="f258" fmla="*/ f180 f117 1"/>
                <a:gd name="f259" fmla="*/ f181 f116 1"/>
                <a:gd name="f260" fmla="*/ f182 f117 1"/>
                <a:gd name="f261" fmla="*/ f183 f116 1"/>
                <a:gd name="f262" fmla="*/ f184 f117 1"/>
                <a:gd name="f263" fmla="*/ f185 f116 1"/>
                <a:gd name="f264" fmla="*/ f186 f117 1"/>
                <a:gd name="f265" fmla="*/ f187 f116 1"/>
                <a:gd name="f266" fmla="*/ f188 f116 1"/>
                <a:gd name="f267" fmla="*/ f189 f116 1"/>
                <a:gd name="f268" fmla="*/ f190 f116 1"/>
                <a:gd name="f269" fmla="*/ f191 f116 1"/>
                <a:gd name="f270" fmla="*/ f192 f116 1"/>
                <a:gd name="f271" fmla="*/ f193 f116 1"/>
                <a:gd name="f272" fmla="*/ f194 f117 1"/>
                <a:gd name="f273" fmla="*/ f195 f116 1"/>
                <a:gd name="f274" fmla="*/ f196 f117 1"/>
                <a:gd name="f275" fmla="*/ f197 f117 1"/>
                <a:gd name="f276" fmla="*/ f198 f117 1"/>
                <a:gd name="f277" fmla="*/ f199 f117 1"/>
                <a:gd name="f278" fmla="*/ f200 f117 1"/>
                <a:gd name="f279" fmla="*/ f201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7">
                  <a:pos x="f208" y="f209"/>
                </a:cxn>
                <a:cxn ang="f127">
                  <a:pos x="f210" y="f211"/>
                </a:cxn>
                <a:cxn ang="f127">
                  <a:pos x="f212" y="f213"/>
                </a:cxn>
                <a:cxn ang="f127">
                  <a:pos x="f210" y="f214"/>
                </a:cxn>
                <a:cxn ang="f127">
                  <a:pos x="f208" y="f215"/>
                </a:cxn>
                <a:cxn ang="f127">
                  <a:pos x="f216" y="f217"/>
                </a:cxn>
                <a:cxn ang="f127">
                  <a:pos x="f218" y="f219"/>
                </a:cxn>
                <a:cxn ang="f127">
                  <a:pos x="f218" y="f220"/>
                </a:cxn>
                <a:cxn ang="f127">
                  <a:pos x="f216" y="f221"/>
                </a:cxn>
                <a:cxn ang="f127">
                  <a:pos x="f208" y="f222"/>
                </a:cxn>
                <a:cxn ang="f127">
                  <a:pos x="f210" y="f223"/>
                </a:cxn>
                <a:cxn ang="f127">
                  <a:pos x="f218" y="f224"/>
                </a:cxn>
                <a:cxn ang="f127">
                  <a:pos x="f210" y="f225"/>
                </a:cxn>
                <a:cxn ang="f127">
                  <a:pos x="f208" y="f207"/>
                </a:cxn>
                <a:cxn ang="f127">
                  <a:pos x="f226" y="f207"/>
                </a:cxn>
                <a:cxn ang="f127">
                  <a:pos x="f227" y="f228"/>
                </a:cxn>
                <a:cxn ang="f127">
                  <a:pos x="f229" y="f230"/>
                </a:cxn>
                <a:cxn ang="f127">
                  <a:pos x="f227" y="f231"/>
                </a:cxn>
                <a:cxn ang="f127">
                  <a:pos x="f226" y="f232"/>
                </a:cxn>
                <a:cxn ang="f127">
                  <a:pos x="f233" y="f234"/>
                </a:cxn>
                <a:cxn ang="f127">
                  <a:pos x="f235" y="f236"/>
                </a:cxn>
                <a:cxn ang="f127">
                  <a:pos x="f235" y="f237"/>
                </a:cxn>
                <a:cxn ang="f127">
                  <a:pos x="f233" y="f238"/>
                </a:cxn>
                <a:cxn ang="f127">
                  <a:pos x="f226" y="f239"/>
                </a:cxn>
                <a:cxn ang="f127">
                  <a:pos x="f227" y="f240"/>
                </a:cxn>
                <a:cxn ang="f127">
                  <a:pos x="f235" y="f214"/>
                </a:cxn>
                <a:cxn ang="f127">
                  <a:pos x="f227" y="f241"/>
                </a:cxn>
                <a:cxn ang="f127">
                  <a:pos x="f226" y="f242"/>
                </a:cxn>
                <a:cxn ang="f127">
                  <a:pos x="f243" y="f244"/>
                </a:cxn>
                <a:cxn ang="f127">
                  <a:pos x="f204" y="f245"/>
                </a:cxn>
                <a:cxn ang="f127">
                  <a:pos x="f235" y="f246"/>
                </a:cxn>
                <a:cxn ang="f127">
                  <a:pos x="f243" y="f247"/>
                </a:cxn>
                <a:cxn ang="f127">
                  <a:pos x="f226" y="f248"/>
                </a:cxn>
                <a:cxn ang="f127">
                  <a:pos x="f229" y="f249"/>
                </a:cxn>
                <a:cxn ang="f127">
                  <a:pos x="f235" y="f250"/>
                </a:cxn>
                <a:cxn ang="f127">
                  <a:pos x="f229" y="f251"/>
                </a:cxn>
                <a:cxn ang="f127">
                  <a:pos x="f226" y="f252"/>
                </a:cxn>
                <a:cxn ang="f127">
                  <a:pos x="f253" y="f254"/>
                </a:cxn>
                <a:cxn ang="f127">
                  <a:pos x="f255" y="f256"/>
                </a:cxn>
                <a:cxn ang="f127">
                  <a:pos x="f257" y="f258"/>
                </a:cxn>
                <a:cxn ang="f127">
                  <a:pos x="f259" y="f260"/>
                </a:cxn>
                <a:cxn ang="f127">
                  <a:pos x="f261" y="f262"/>
                </a:cxn>
                <a:cxn ang="f127">
                  <a:pos x="f263" y="f264"/>
                </a:cxn>
                <a:cxn ang="f127">
                  <a:pos x="f265" y="f264"/>
                </a:cxn>
                <a:cxn ang="f127">
                  <a:pos x="f266" y="f262"/>
                </a:cxn>
                <a:cxn ang="f127">
                  <a:pos x="f267" y="f260"/>
                </a:cxn>
                <a:cxn ang="f127">
                  <a:pos x="f268" y="f258"/>
                </a:cxn>
                <a:cxn ang="f127">
                  <a:pos x="f269" y="f254"/>
                </a:cxn>
                <a:cxn ang="f127">
                  <a:pos x="f270" y="f252"/>
                </a:cxn>
                <a:cxn ang="f127">
                  <a:pos x="f208" y="f252"/>
                </a:cxn>
                <a:cxn ang="f127">
                  <a:pos x="f271" y="f272"/>
                </a:cxn>
                <a:cxn ang="f127">
                  <a:pos x="f273" y="f274"/>
                </a:cxn>
                <a:cxn ang="f127">
                  <a:pos x="f271" y="f275"/>
                </a:cxn>
                <a:cxn ang="f127">
                  <a:pos x="f208" y="f276"/>
                </a:cxn>
                <a:cxn ang="f127">
                  <a:pos x="f216" y="f277"/>
                </a:cxn>
                <a:cxn ang="f127">
                  <a:pos x="f212" y="f278"/>
                </a:cxn>
                <a:cxn ang="f127">
                  <a:pos x="f212" y="f246"/>
                </a:cxn>
                <a:cxn ang="f127">
                  <a:pos x="f216" y="f279"/>
                </a:cxn>
                <a:cxn ang="f127">
                  <a:pos x="f208" y="f209"/>
                </a:cxn>
              </a:cxnLst>
              <a:rect l="f204" t="f207" r="f205" b="f206"/>
              <a:pathLst>
                <a:path w="694" h="670">
                  <a:moveTo>
                    <a:pt x="f9" y="f10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7" y="f17"/>
                  </a:lnTo>
                  <a:lnTo>
                    <a:pt x="f15" y="f18"/>
                  </a:lnTo>
                  <a:lnTo>
                    <a:pt x="f13" y="f19"/>
                  </a:lnTo>
                  <a:lnTo>
                    <a:pt x="f11" y="f20"/>
                  </a:lnTo>
                  <a:lnTo>
                    <a:pt x="f9" y="f21"/>
                  </a:lnTo>
                  <a:lnTo>
                    <a:pt x="f9" y="f21"/>
                  </a:lnTo>
                  <a:lnTo>
                    <a:pt x="f11" y="f3"/>
                  </a:lnTo>
                  <a:lnTo>
                    <a:pt x="f13" y="f22"/>
                  </a:lnTo>
                  <a:lnTo>
                    <a:pt x="f15" y="f23"/>
                  </a:lnTo>
                  <a:lnTo>
                    <a:pt x="f7" y="f24"/>
                  </a:lnTo>
                  <a:lnTo>
                    <a:pt x="f15" y="f25"/>
                  </a:lnTo>
                  <a:lnTo>
                    <a:pt x="f13" y="f26"/>
                  </a:lnTo>
                  <a:lnTo>
                    <a:pt x="f11" y="f27"/>
                  </a:lnTo>
                  <a:lnTo>
                    <a:pt x="f9" y="f28"/>
                  </a:lnTo>
                  <a:lnTo>
                    <a:pt x="f9" y="f28"/>
                  </a:lnTo>
                  <a:lnTo>
                    <a:pt x="f29" y="f30"/>
                  </a:lnTo>
                  <a:lnTo>
                    <a:pt x="f13" y="f31"/>
                  </a:lnTo>
                  <a:lnTo>
                    <a:pt x="f32" y="f33"/>
                  </a:lnTo>
                  <a:lnTo>
                    <a:pt x="f15" y="f34"/>
                  </a:lnTo>
                  <a:lnTo>
                    <a:pt x="f15" y="f35"/>
                  </a:lnTo>
                  <a:lnTo>
                    <a:pt x="f13" y="f36"/>
                  </a:lnTo>
                  <a:lnTo>
                    <a:pt x="f11" y="f37"/>
                  </a:lnTo>
                  <a:lnTo>
                    <a:pt x="f9" y="f6"/>
                  </a:lnTo>
                  <a:lnTo>
                    <a:pt x="f38" y="f6"/>
                  </a:lnTo>
                  <a:lnTo>
                    <a:pt x="f38" y="f6"/>
                  </a:lnTo>
                  <a:lnTo>
                    <a:pt x="f39" y="f37"/>
                  </a:lnTo>
                  <a:lnTo>
                    <a:pt x="f40" y="f38"/>
                  </a:lnTo>
                  <a:lnTo>
                    <a:pt x="f41" y="f42"/>
                  </a:lnTo>
                  <a:lnTo>
                    <a:pt x="f41" y="f43"/>
                  </a:lnTo>
                  <a:lnTo>
                    <a:pt x="f41" y="f34"/>
                  </a:lnTo>
                  <a:lnTo>
                    <a:pt x="f40" y="f44"/>
                  </a:lnTo>
                  <a:lnTo>
                    <a:pt x="f39" y="f45"/>
                  </a:lnTo>
                  <a:lnTo>
                    <a:pt x="f38" y="f46"/>
                  </a:lnTo>
                  <a:lnTo>
                    <a:pt x="f38" y="f46"/>
                  </a:lnTo>
                  <a:lnTo>
                    <a:pt x="f39" y="f47"/>
                  </a:lnTo>
                  <a:lnTo>
                    <a:pt x="f41" y="f48"/>
                  </a:lnTo>
                  <a:lnTo>
                    <a:pt x="f49" y="f50"/>
                  </a:lnTo>
                  <a:lnTo>
                    <a:pt x="f49" y="f51"/>
                  </a:lnTo>
                  <a:lnTo>
                    <a:pt x="f49" y="f52"/>
                  </a:lnTo>
                  <a:lnTo>
                    <a:pt x="f41" y="f53"/>
                  </a:lnTo>
                  <a:lnTo>
                    <a:pt x="f39" y="f54"/>
                  </a:lnTo>
                  <a:lnTo>
                    <a:pt x="f38" y="f55"/>
                  </a:lnTo>
                  <a:lnTo>
                    <a:pt x="f38" y="f55"/>
                  </a:lnTo>
                  <a:lnTo>
                    <a:pt x="f39" y="f56"/>
                  </a:lnTo>
                  <a:lnTo>
                    <a:pt x="f40" y="f57"/>
                  </a:lnTo>
                  <a:lnTo>
                    <a:pt x="f49" y="f20"/>
                  </a:lnTo>
                  <a:lnTo>
                    <a:pt x="f49" y="f19"/>
                  </a:lnTo>
                  <a:lnTo>
                    <a:pt x="f41" y="f58"/>
                  </a:lnTo>
                  <a:lnTo>
                    <a:pt x="f40" y="f59"/>
                  </a:lnTo>
                  <a:lnTo>
                    <a:pt x="f39" y="f60"/>
                  </a:lnTo>
                  <a:lnTo>
                    <a:pt x="f38" y="f61"/>
                  </a:lnTo>
                  <a:lnTo>
                    <a:pt x="f38" y="f61"/>
                  </a:lnTo>
                  <a:lnTo>
                    <a:pt x="f37" y="f62"/>
                  </a:lnTo>
                  <a:lnTo>
                    <a:pt x="f41" y="f63"/>
                  </a:lnTo>
                  <a:lnTo>
                    <a:pt x="f6" y="f64"/>
                  </a:lnTo>
                  <a:lnTo>
                    <a:pt x="f6" y="f65"/>
                  </a:lnTo>
                  <a:lnTo>
                    <a:pt x="f49" y="f66"/>
                  </a:lnTo>
                  <a:lnTo>
                    <a:pt x="f41" y="f67"/>
                  </a:lnTo>
                  <a:lnTo>
                    <a:pt x="f37" y="f68"/>
                  </a:lnTo>
                  <a:lnTo>
                    <a:pt x="f38" y="f69"/>
                  </a:lnTo>
                  <a:lnTo>
                    <a:pt x="f38" y="f69"/>
                  </a:lnTo>
                  <a:lnTo>
                    <a:pt x="f39" y="f70"/>
                  </a:lnTo>
                  <a:lnTo>
                    <a:pt x="f41" y="f71"/>
                  </a:lnTo>
                  <a:lnTo>
                    <a:pt x="f49" y="f72"/>
                  </a:lnTo>
                  <a:lnTo>
                    <a:pt x="f49" y="f73"/>
                  </a:lnTo>
                  <a:lnTo>
                    <a:pt x="f49" y="f74"/>
                  </a:lnTo>
                  <a:lnTo>
                    <a:pt x="f41" y="f75"/>
                  </a:lnTo>
                  <a:lnTo>
                    <a:pt x="f39" y="f76"/>
                  </a:lnTo>
                  <a:lnTo>
                    <a:pt x="f38" y="f77"/>
                  </a:lnTo>
                  <a:lnTo>
                    <a:pt x="f44" y="f77"/>
                  </a:lnTo>
                  <a:lnTo>
                    <a:pt x="f78" y="f79"/>
                  </a:lnTo>
                  <a:lnTo>
                    <a:pt x="f80" y="f79"/>
                  </a:lnTo>
                  <a:lnTo>
                    <a:pt x="f80" y="f81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65" y="f8"/>
                  </a:lnTo>
                  <a:lnTo>
                    <a:pt x="f94" y="f8"/>
                  </a:lnTo>
                  <a:lnTo>
                    <a:pt x="f95" y="f8"/>
                  </a:lnTo>
                  <a:lnTo>
                    <a:pt x="f96" y="f93"/>
                  </a:lnTo>
                  <a:lnTo>
                    <a:pt x="f97" y="f91"/>
                  </a:lnTo>
                  <a:lnTo>
                    <a:pt x="f74" y="f89"/>
                  </a:lnTo>
                  <a:lnTo>
                    <a:pt x="f98" y="f87"/>
                  </a:lnTo>
                  <a:lnTo>
                    <a:pt x="f99" y="f85"/>
                  </a:lnTo>
                  <a:lnTo>
                    <a:pt x="f100" y="f83"/>
                  </a:lnTo>
                  <a:lnTo>
                    <a:pt x="f101" y="f81"/>
                  </a:lnTo>
                  <a:lnTo>
                    <a:pt x="f101" y="f79"/>
                  </a:lnTo>
                  <a:lnTo>
                    <a:pt x="f102" y="f79"/>
                  </a:lnTo>
                  <a:lnTo>
                    <a:pt x="f103" y="f77"/>
                  </a:lnTo>
                  <a:lnTo>
                    <a:pt x="f9" y="f77"/>
                  </a:lnTo>
                  <a:lnTo>
                    <a:pt x="f9" y="f77"/>
                  </a:lnTo>
                  <a:lnTo>
                    <a:pt x="f29" y="f104"/>
                  </a:lnTo>
                  <a:lnTo>
                    <a:pt x="f105" y="f98"/>
                  </a:lnTo>
                  <a:lnTo>
                    <a:pt x="f32" y="f75"/>
                  </a:lnTo>
                  <a:lnTo>
                    <a:pt x="f32" y="f106"/>
                  </a:lnTo>
                  <a:lnTo>
                    <a:pt x="f32" y="f107"/>
                  </a:lnTo>
                  <a:lnTo>
                    <a:pt x="f105" y="f108"/>
                  </a:lnTo>
                  <a:lnTo>
                    <a:pt x="f29" y="f109"/>
                  </a:lnTo>
                  <a:lnTo>
                    <a:pt x="f9" y="f110"/>
                  </a:lnTo>
                  <a:lnTo>
                    <a:pt x="f9" y="f110"/>
                  </a:lnTo>
                  <a:lnTo>
                    <a:pt x="f11" y="f111"/>
                  </a:lnTo>
                  <a:lnTo>
                    <a:pt x="f32" y="f112"/>
                  </a:lnTo>
                  <a:lnTo>
                    <a:pt x="f7" y="f2"/>
                  </a:lnTo>
                  <a:lnTo>
                    <a:pt x="f7" y="f113"/>
                  </a:lnTo>
                  <a:lnTo>
                    <a:pt x="f7" y="f66"/>
                  </a:lnTo>
                  <a:lnTo>
                    <a:pt x="f32" y="f65"/>
                  </a:lnTo>
                  <a:lnTo>
                    <a:pt x="f11" y="f114"/>
                  </a:lnTo>
                  <a:lnTo>
                    <a:pt x="f9" y="f10"/>
                  </a:lnTo>
                  <a:lnTo>
                    <a:pt x="f9" y="f10"/>
                  </a:lnTo>
                  <a:close/>
                </a:path>
              </a:pathLst>
            </a:custGeom>
            <a:solidFill>
              <a:srgbClr val="BF9000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Brīvforma 45">
              <a:extLst>
                <a:ext uri="{FF2B5EF4-FFF2-40B4-BE49-F238E27FC236}">
                  <a16:creationId xmlns:a16="http://schemas.microsoft.com/office/drawing/2014/main" id="{4BB4221E-D732-CF61-2449-56063F65C6BB}"/>
                </a:ext>
              </a:extLst>
            </p:cNvPr>
            <p:cNvSpPr/>
            <p:nvPr/>
          </p:nvSpPr>
          <p:spPr>
            <a:xfrm>
              <a:off x="4808692" y="1595929"/>
              <a:ext cx="463381" cy="584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2"/>
                <a:gd name="f7" fmla="val 1818"/>
                <a:gd name="f8" fmla="val 368"/>
                <a:gd name="f9" fmla="val 366"/>
                <a:gd name="f10" fmla="val 1778"/>
                <a:gd name="f11" fmla="val 362"/>
                <a:gd name="f12" fmla="val 1724"/>
                <a:gd name="f13" fmla="val 354"/>
                <a:gd name="f14" fmla="val 1670"/>
                <a:gd name="f15" fmla="val 346"/>
                <a:gd name="f16" fmla="val 1618"/>
                <a:gd name="f17" fmla="val 334"/>
                <a:gd name="f18" fmla="val 1568"/>
                <a:gd name="f19" fmla="val 320"/>
                <a:gd name="f20" fmla="val 1520"/>
                <a:gd name="f21" fmla="val 304"/>
                <a:gd name="f22" fmla="val 1474"/>
                <a:gd name="f23" fmla="val 286"/>
                <a:gd name="f24" fmla="val 1428"/>
                <a:gd name="f25" fmla="val 268"/>
                <a:gd name="f26" fmla="val 1384"/>
                <a:gd name="f27" fmla="val 246"/>
                <a:gd name="f28" fmla="val 1342"/>
                <a:gd name="f29" fmla="val 226"/>
                <a:gd name="f30" fmla="val 1300"/>
                <a:gd name="f31" fmla="val 202"/>
                <a:gd name="f32" fmla="val 1258"/>
                <a:gd name="f33" fmla="val 1218"/>
                <a:gd name="f34" fmla="val 132"/>
                <a:gd name="f35" fmla="val 1142"/>
                <a:gd name="f36" fmla="val 82"/>
                <a:gd name="f37" fmla="val 1068"/>
                <a:gd name="f38" fmla="val 80"/>
                <a:gd name="f39" fmla="val 1066"/>
                <a:gd name="f40" fmla="val 1062"/>
                <a:gd name="f41" fmla="val 62"/>
                <a:gd name="f42" fmla="val 1024"/>
                <a:gd name="f43" fmla="val 48"/>
                <a:gd name="f44" fmla="val 986"/>
                <a:gd name="f45" fmla="val 34"/>
                <a:gd name="f46" fmla="val 946"/>
                <a:gd name="f47" fmla="val 22"/>
                <a:gd name="f48" fmla="val 904"/>
                <a:gd name="f49" fmla="val 14"/>
                <a:gd name="f50" fmla="val 862"/>
                <a:gd name="f51" fmla="val 6"/>
                <a:gd name="f52" fmla="val 820"/>
                <a:gd name="f53" fmla="val 2"/>
                <a:gd name="f54" fmla="val 778"/>
                <a:gd name="f55" fmla="val 732"/>
                <a:gd name="f56" fmla="val 712"/>
                <a:gd name="f57" fmla="val 42"/>
                <a:gd name="f58" fmla="val 714"/>
                <a:gd name="f59" fmla="val 710"/>
                <a:gd name="f60" fmla="val 4"/>
                <a:gd name="f61" fmla="val 668"/>
                <a:gd name="f62" fmla="val 10"/>
                <a:gd name="f63" fmla="val 626"/>
                <a:gd name="f64" fmla="val 18"/>
                <a:gd name="f65" fmla="val 584"/>
                <a:gd name="f66" fmla="val 26"/>
                <a:gd name="f67" fmla="val 546"/>
                <a:gd name="f68" fmla="val 36"/>
                <a:gd name="f69" fmla="val 508"/>
                <a:gd name="f70" fmla="val 472"/>
                <a:gd name="f71" fmla="val 436"/>
                <a:gd name="f72" fmla="val 76"/>
                <a:gd name="f73" fmla="val 402"/>
                <a:gd name="f74" fmla="val 94"/>
                <a:gd name="f75" fmla="val 370"/>
                <a:gd name="f76" fmla="val 110"/>
                <a:gd name="f77" fmla="val 338"/>
                <a:gd name="f78" fmla="val 130"/>
                <a:gd name="f79" fmla="val 308"/>
                <a:gd name="f80" fmla="val 150"/>
                <a:gd name="f81" fmla="val 280"/>
                <a:gd name="f82" fmla="val 172"/>
                <a:gd name="f83" fmla="val 252"/>
                <a:gd name="f84" fmla="val 194"/>
                <a:gd name="f85" fmla="val 218"/>
                <a:gd name="f86" fmla="val 242"/>
                <a:gd name="f87" fmla="val 266"/>
                <a:gd name="f88" fmla="val 158"/>
                <a:gd name="f89" fmla="val 294"/>
                <a:gd name="f90" fmla="val 138"/>
                <a:gd name="f91" fmla="val 118"/>
                <a:gd name="f92" fmla="val 348"/>
                <a:gd name="f93" fmla="val 100"/>
                <a:gd name="f94" fmla="val 376"/>
                <a:gd name="f95" fmla="val 84"/>
                <a:gd name="f96" fmla="val 406"/>
                <a:gd name="f97" fmla="val 70"/>
                <a:gd name="f98" fmla="val 56"/>
                <a:gd name="f99" fmla="val 466"/>
                <a:gd name="f100" fmla="val 44"/>
                <a:gd name="f101" fmla="val 496"/>
                <a:gd name="f102" fmla="val 526"/>
                <a:gd name="f103" fmla="val 24"/>
                <a:gd name="f104" fmla="val 558"/>
                <a:gd name="f105" fmla="val 16"/>
                <a:gd name="f106" fmla="val 590"/>
                <a:gd name="f107" fmla="val 622"/>
                <a:gd name="f108" fmla="val 654"/>
                <a:gd name="f109" fmla="val 686"/>
                <a:gd name="f110" fmla="val 718"/>
                <a:gd name="f111" fmla="val 750"/>
                <a:gd name="f112" fmla="val 782"/>
                <a:gd name="f113" fmla="val 814"/>
                <a:gd name="f114" fmla="val 846"/>
                <a:gd name="f115" fmla="val 876"/>
                <a:gd name="f116" fmla="val 908"/>
                <a:gd name="f117" fmla="val 940"/>
                <a:gd name="f118" fmla="val 970"/>
                <a:gd name="f119" fmla="val 1000"/>
                <a:gd name="f120" fmla="val 1030"/>
                <a:gd name="f121" fmla="val 68"/>
                <a:gd name="f122" fmla="val 1058"/>
                <a:gd name="f123" fmla="val 1088"/>
                <a:gd name="f124" fmla="val 1114"/>
                <a:gd name="f125" fmla="val 136"/>
                <a:gd name="f126" fmla="val 1168"/>
                <a:gd name="f127" fmla="val 156"/>
                <a:gd name="f128" fmla="val 1194"/>
                <a:gd name="f129" fmla="val 178"/>
                <a:gd name="f130" fmla="val 200"/>
                <a:gd name="f131" fmla="val 1242"/>
                <a:gd name="f132" fmla="val 1264"/>
                <a:gd name="f133" fmla="val 250"/>
                <a:gd name="f134" fmla="val 1286"/>
                <a:gd name="f135" fmla="val 278"/>
                <a:gd name="f136" fmla="val 1306"/>
                <a:gd name="f137" fmla="val 306"/>
                <a:gd name="f138" fmla="val 1326"/>
                <a:gd name="f139" fmla="val 336"/>
                <a:gd name="f140" fmla="val 1344"/>
                <a:gd name="f141" fmla="val 1362"/>
                <a:gd name="f142" fmla="val 400"/>
                <a:gd name="f143" fmla="val 1376"/>
                <a:gd name="f144" fmla="val 434"/>
                <a:gd name="f145" fmla="val 1390"/>
                <a:gd name="f146" fmla="val 470"/>
                <a:gd name="f147" fmla="val 1404"/>
                <a:gd name="f148" fmla="val 506"/>
                <a:gd name="f149" fmla="val 1414"/>
                <a:gd name="f150" fmla="val 544"/>
                <a:gd name="f151" fmla="val 1424"/>
                <a:gd name="f152" fmla="val 1432"/>
                <a:gd name="f153" fmla="val 624"/>
                <a:gd name="f154" fmla="val 1438"/>
                <a:gd name="f155" fmla="val 666"/>
                <a:gd name="f156" fmla="val 760"/>
                <a:gd name="f157" fmla="val 806"/>
                <a:gd name="f158" fmla="val 1434"/>
                <a:gd name="f159" fmla="val 854"/>
                <a:gd name="f160" fmla="val 900"/>
                <a:gd name="f161" fmla="val 1412"/>
                <a:gd name="f162" fmla="val 1398"/>
                <a:gd name="f163" fmla="val 992"/>
                <a:gd name="f164" fmla="val 1378"/>
                <a:gd name="f165" fmla="val 1036"/>
                <a:gd name="f166" fmla="val 1354"/>
                <a:gd name="f167" fmla="val 1082"/>
                <a:gd name="f168" fmla="val 1352"/>
                <a:gd name="f169" fmla="val 1084"/>
                <a:gd name="f170" fmla="val 1350"/>
                <a:gd name="f171" fmla="val 1086"/>
                <a:gd name="f172" fmla="val 1324"/>
                <a:gd name="f173" fmla="val 1120"/>
                <a:gd name="f174" fmla="val 1298"/>
                <a:gd name="f175" fmla="val 1154"/>
                <a:gd name="f176" fmla="val 1270"/>
                <a:gd name="f177" fmla="val 1190"/>
                <a:gd name="f178" fmla="val 1246"/>
                <a:gd name="f179" fmla="val 1228"/>
                <a:gd name="f180" fmla="val 1220"/>
                <a:gd name="f181" fmla="val 1266"/>
                <a:gd name="f182" fmla="val 1198"/>
                <a:gd name="f183" fmla="val 1308"/>
                <a:gd name="f184" fmla="val 1174"/>
                <a:gd name="f185" fmla="val 1348"/>
                <a:gd name="f186" fmla="val 1392"/>
                <a:gd name="f187" fmla="val 1134"/>
                <a:gd name="f188" fmla="val 1436"/>
                <a:gd name="f189" fmla="val 1118"/>
                <a:gd name="f190" fmla="val 1480"/>
                <a:gd name="f191" fmla="val 1102"/>
                <a:gd name="f192" fmla="val 1524"/>
                <a:gd name="f193" fmla="val 1090"/>
                <a:gd name="f194" fmla="val 1570"/>
                <a:gd name="f195" fmla="val 1080"/>
                <a:gd name="f196" fmla="val 1072"/>
                <a:gd name="f197" fmla="val 1664"/>
                <a:gd name="f198" fmla="val 1712"/>
                <a:gd name="f199" fmla="val 1758"/>
                <a:gd name="f200" fmla="val 1776"/>
                <a:gd name="f201" fmla="val 1736"/>
                <a:gd name="f202" fmla="val 988"/>
                <a:gd name="f203" fmla="val 1686"/>
                <a:gd name="f204" fmla="val 994"/>
                <a:gd name="f205" fmla="val 1634"/>
                <a:gd name="f206" fmla="val 1004"/>
                <a:gd name="f207" fmla="val 1584"/>
                <a:gd name="f208" fmla="val 1016"/>
                <a:gd name="f209" fmla="val 1536"/>
                <a:gd name="f210" fmla="val 1488"/>
                <a:gd name="f211" fmla="val 1046"/>
                <a:gd name="f212" fmla="val 1440"/>
                <a:gd name="f213" fmla="val 1064"/>
                <a:gd name="f214" fmla="val 1394"/>
                <a:gd name="f215" fmla="val 1106"/>
                <a:gd name="f216" fmla="val 1130"/>
                <a:gd name="f217" fmla="val 1262"/>
                <a:gd name="f218" fmla="val 1222"/>
                <a:gd name="f219" fmla="val 1180"/>
                <a:gd name="f220" fmla="val 1182"/>
                <a:gd name="f221" fmla="val 1206"/>
                <a:gd name="f222" fmla="val 1144"/>
                <a:gd name="f223" fmla="val 1232"/>
                <a:gd name="f224" fmla="val 1260"/>
                <a:gd name="f225" fmla="val 1070"/>
                <a:gd name="f226" fmla="val 1038"/>
                <a:gd name="f227" fmla="val 1322"/>
                <a:gd name="f228" fmla="val 960"/>
                <a:gd name="f229" fmla="val 1336"/>
                <a:gd name="f230" fmla="val 922"/>
                <a:gd name="f231" fmla="val 1346"/>
                <a:gd name="f232" fmla="val 882"/>
                <a:gd name="f233" fmla="val 842"/>
                <a:gd name="f234" fmla="val 1358"/>
                <a:gd name="f235" fmla="val 800"/>
                <a:gd name="f236" fmla="val 1360"/>
                <a:gd name="f237" fmla="val 758"/>
                <a:gd name="f238" fmla="val 716"/>
                <a:gd name="f239" fmla="val 676"/>
                <a:gd name="f240" fmla="val 638"/>
                <a:gd name="f241" fmla="val 600"/>
                <a:gd name="f242" fmla="val 564"/>
                <a:gd name="f243" fmla="val 530"/>
                <a:gd name="f244" fmla="val 1314"/>
                <a:gd name="f245" fmla="val 498"/>
                <a:gd name="f246" fmla="val 1302"/>
                <a:gd name="f247" fmla="val 1288"/>
                <a:gd name="f248" fmla="val 1274"/>
                <a:gd name="f249" fmla="val 1256"/>
                <a:gd name="f250" fmla="val 378"/>
                <a:gd name="f251" fmla="val 1240"/>
                <a:gd name="f252" fmla="val 352"/>
                <a:gd name="f253" fmla="val 326"/>
                <a:gd name="f254" fmla="val 1202"/>
                <a:gd name="f255" fmla="val 302"/>
                <a:gd name="f256" fmla="val 1162"/>
                <a:gd name="f257" fmla="val 258"/>
                <a:gd name="f258" fmla="val 1140"/>
                <a:gd name="f259" fmla="val 238"/>
                <a:gd name="f260" fmla="val 1094"/>
                <a:gd name="f261" fmla="val 184"/>
                <a:gd name="f262" fmla="val 170"/>
                <a:gd name="f263" fmla="val 1020"/>
                <a:gd name="f264" fmla="val 154"/>
                <a:gd name="f265" fmla="val 142"/>
                <a:gd name="f266" fmla="val 968"/>
                <a:gd name="f267" fmla="val 942"/>
                <a:gd name="f268" fmla="val 120"/>
                <a:gd name="f269" fmla="val 914"/>
                <a:gd name="f270" fmla="val 112"/>
                <a:gd name="f271" fmla="val 888"/>
                <a:gd name="f272" fmla="val 104"/>
                <a:gd name="f273" fmla="val 860"/>
                <a:gd name="f274" fmla="val 96"/>
                <a:gd name="f275" fmla="val 832"/>
                <a:gd name="f276" fmla="val 90"/>
                <a:gd name="f277" fmla="val 804"/>
                <a:gd name="f278" fmla="val 86"/>
                <a:gd name="f279" fmla="val 774"/>
                <a:gd name="f280" fmla="val 690"/>
                <a:gd name="f281" fmla="val 660"/>
                <a:gd name="f282" fmla="val 632"/>
                <a:gd name="f283" fmla="val 604"/>
                <a:gd name="f284" fmla="val 576"/>
                <a:gd name="f285" fmla="val 548"/>
                <a:gd name="f286" fmla="val 520"/>
                <a:gd name="f287" fmla="val 494"/>
                <a:gd name="f288" fmla="val 440"/>
                <a:gd name="f289" fmla="val 414"/>
                <a:gd name="f290" fmla="val 390"/>
                <a:gd name="f291" fmla="val 342"/>
                <a:gd name="f292" fmla="val 318"/>
                <a:gd name="f293" fmla="val 220"/>
                <a:gd name="f294" fmla="val 296"/>
                <a:gd name="f295" fmla="val 274"/>
                <a:gd name="f296" fmla="val 254"/>
                <a:gd name="f297" fmla="val 234"/>
                <a:gd name="f298" fmla="val 216"/>
                <a:gd name="f299" fmla="val 328"/>
                <a:gd name="f300" fmla="val 198"/>
                <a:gd name="f301" fmla="val 380"/>
                <a:gd name="f302" fmla="val 164"/>
                <a:gd name="f303" fmla="val 126"/>
                <a:gd name="f304" fmla="val 114"/>
                <a:gd name="f305" fmla="val 566"/>
                <a:gd name="f306" fmla="val 772"/>
                <a:gd name="f307" fmla="val 808"/>
                <a:gd name="f308" fmla="val 92"/>
                <a:gd name="f309" fmla="val 920"/>
                <a:gd name="f310" fmla="val 124"/>
                <a:gd name="f311" fmla="val 956"/>
                <a:gd name="f312" fmla="val 990"/>
                <a:gd name="f313" fmla="val 152"/>
                <a:gd name="f314" fmla="val 1026"/>
                <a:gd name="f315" fmla="val 1098"/>
                <a:gd name="f316" fmla="val 1172"/>
                <a:gd name="f317" fmla="val 292"/>
                <a:gd name="f318" fmla="val 1252"/>
                <a:gd name="f319" fmla="val 314"/>
                <a:gd name="f320" fmla="val 1294"/>
                <a:gd name="f321" fmla="val 1338"/>
                <a:gd name="f322" fmla="val 1382"/>
                <a:gd name="f323" fmla="val 374"/>
                <a:gd name="f324" fmla="val 418"/>
                <a:gd name="f325" fmla="val 1574"/>
                <a:gd name="f326" fmla="val 430"/>
                <a:gd name="f327" fmla="val 1626"/>
                <a:gd name="f328" fmla="val 438"/>
                <a:gd name="f329" fmla="val 1680"/>
                <a:gd name="f330" fmla="val 444"/>
                <a:gd name="f331" fmla="+- 0 0 -90"/>
                <a:gd name="f332" fmla="*/ f3 1 1442"/>
                <a:gd name="f333" fmla="*/ f4 1 1818"/>
                <a:gd name="f334" fmla="val f5"/>
                <a:gd name="f335" fmla="val f6"/>
                <a:gd name="f336" fmla="val f7"/>
                <a:gd name="f337" fmla="*/ f331 f0 1"/>
                <a:gd name="f338" fmla="+- f336 0 f334"/>
                <a:gd name="f339" fmla="+- f335 0 f334"/>
                <a:gd name="f340" fmla="*/ f337 1 f2"/>
                <a:gd name="f341" fmla="*/ f339 1 1442"/>
                <a:gd name="f342" fmla="*/ f338 1 1818"/>
                <a:gd name="f343" fmla="+- f340 0 f1"/>
                <a:gd name="f344" fmla="*/ 354 1 f341"/>
                <a:gd name="f345" fmla="*/ 1670 1 f342"/>
                <a:gd name="f346" fmla="*/ 286 1 f341"/>
                <a:gd name="f347" fmla="*/ 1428 1 f342"/>
                <a:gd name="f348" fmla="*/ 180 1 f341"/>
                <a:gd name="f349" fmla="*/ 1218 1 f342"/>
                <a:gd name="f350" fmla="*/ 80 1 f341"/>
                <a:gd name="f351" fmla="*/ 1062 1 f342"/>
                <a:gd name="f352" fmla="*/ 22 1 f341"/>
                <a:gd name="f353" fmla="*/ 904 1 f342"/>
                <a:gd name="f354" fmla="*/ 0 1 f341"/>
                <a:gd name="f355" fmla="*/ 732 1 f342"/>
                <a:gd name="f356" fmla="*/ 710 1 f342"/>
                <a:gd name="f357" fmla="*/ 26 1 f341"/>
                <a:gd name="f358" fmla="*/ 546 1 f342"/>
                <a:gd name="f359" fmla="*/ 94 1 f341"/>
                <a:gd name="f360" fmla="*/ 370 1 f342"/>
                <a:gd name="f361" fmla="*/ 194 1 f341"/>
                <a:gd name="f362" fmla="*/ 226 1 f342"/>
                <a:gd name="f363" fmla="*/ 320 1 f341"/>
                <a:gd name="f364" fmla="*/ 118 1 f342"/>
                <a:gd name="f365" fmla="*/ 466 1 f341"/>
                <a:gd name="f366" fmla="*/ 44 1 f342"/>
                <a:gd name="f367" fmla="*/ 622 1 f341"/>
                <a:gd name="f368" fmla="*/ 6 1 f342"/>
                <a:gd name="f369" fmla="*/ 718 1 f341"/>
                <a:gd name="f370" fmla="*/ 0 1 f342"/>
                <a:gd name="f371" fmla="*/ 876 1 f341"/>
                <a:gd name="f372" fmla="*/ 16 1 f342"/>
                <a:gd name="f373" fmla="*/ 1030 1 f341"/>
                <a:gd name="f374" fmla="*/ 68 1 f342"/>
                <a:gd name="f375" fmla="*/ 1168 1 f341"/>
                <a:gd name="f376" fmla="*/ 156 1 f342"/>
                <a:gd name="f377" fmla="*/ 1286 1 f341"/>
                <a:gd name="f378" fmla="*/ 278 1 f342"/>
                <a:gd name="f379" fmla="*/ 1376 1 f341"/>
                <a:gd name="f380" fmla="*/ 434 1 f342"/>
                <a:gd name="f381" fmla="*/ 1432 1 f341"/>
                <a:gd name="f382" fmla="*/ 624 1 f342"/>
                <a:gd name="f383" fmla="*/ 1442 1 f341"/>
                <a:gd name="f384" fmla="*/ 714 1 f342"/>
                <a:gd name="f385" fmla="*/ 1424 1 f341"/>
                <a:gd name="f386" fmla="*/ 900 1 f342"/>
                <a:gd name="f387" fmla="*/ 1354 1 f341"/>
                <a:gd name="f388" fmla="*/ 1082 1 f342"/>
                <a:gd name="f389" fmla="*/ 1298 1 f341"/>
                <a:gd name="f390" fmla="*/ 1154 1 f342"/>
                <a:gd name="f391" fmla="*/ 1174 1 f341"/>
                <a:gd name="f392" fmla="*/ 1348 1 f342"/>
                <a:gd name="f393" fmla="*/ 1090 1 f341"/>
                <a:gd name="f394" fmla="*/ 1570 1 f342"/>
                <a:gd name="f395" fmla="*/ 1066 1 f341"/>
                <a:gd name="f396" fmla="*/ 1758 1 f342"/>
                <a:gd name="f397" fmla="*/ 368 1 f341"/>
                <a:gd name="f398" fmla="*/ 1818 1 f342"/>
                <a:gd name="f399" fmla="*/ 994 1 f341"/>
                <a:gd name="f400" fmla="*/ 1634 1 f342"/>
                <a:gd name="f401" fmla="*/ 1064 1 f341"/>
                <a:gd name="f402" fmla="*/ 1394 1 f342"/>
                <a:gd name="f403" fmla="*/ 1180 1 f341"/>
                <a:gd name="f404" fmla="*/ 1182 1 f342"/>
                <a:gd name="f405" fmla="*/ 1038 1 f342"/>
                <a:gd name="f406" fmla="*/ 1346 1 f341"/>
                <a:gd name="f407" fmla="*/ 882 1 f342"/>
                <a:gd name="f408" fmla="*/ 1362 1 f341"/>
                <a:gd name="f409" fmla="*/ 716 1 f342"/>
                <a:gd name="f410" fmla="*/ 1336 1 f341"/>
                <a:gd name="f411" fmla="*/ 564 1 f342"/>
                <a:gd name="f412" fmla="*/ 1274 1 f341"/>
                <a:gd name="f413" fmla="*/ 406 1 f342"/>
                <a:gd name="f414" fmla="*/ 1182 1 f341"/>
                <a:gd name="f415" fmla="*/ 280 1 f342"/>
                <a:gd name="f416" fmla="*/ 1070 1 f341"/>
                <a:gd name="f417" fmla="*/ 184 1 f342"/>
                <a:gd name="f418" fmla="*/ 942 1 f341"/>
                <a:gd name="f419" fmla="*/ 120 1 f342"/>
                <a:gd name="f420" fmla="*/ 804 1 f341"/>
                <a:gd name="f421" fmla="*/ 86 1 f342"/>
                <a:gd name="f422" fmla="*/ 690 1 f341"/>
                <a:gd name="f423" fmla="*/ 82 1 f342"/>
                <a:gd name="f424" fmla="*/ 548 1 f341"/>
                <a:gd name="f425" fmla="*/ 104 1 f342"/>
                <a:gd name="f426" fmla="*/ 414 1 f341"/>
                <a:gd name="f427" fmla="*/ 296 1 f341"/>
                <a:gd name="f428" fmla="*/ 238 1 f342"/>
                <a:gd name="f429" fmla="*/ 198 1 f341"/>
                <a:gd name="f430" fmla="*/ 352 1 f342"/>
                <a:gd name="f431" fmla="*/ 126 1 f341"/>
                <a:gd name="f432" fmla="*/ 498 1 f342"/>
                <a:gd name="f433" fmla="*/ 86 1 f341"/>
                <a:gd name="f434" fmla="*/ 676 1 f342"/>
                <a:gd name="f435" fmla="*/ 82 1 f341"/>
                <a:gd name="f436" fmla="*/ 92 1 f341"/>
                <a:gd name="f437" fmla="*/ 846 1 f342"/>
                <a:gd name="f438" fmla="*/ 152 1 f341"/>
                <a:gd name="f439" fmla="*/ 1026 1 f342"/>
                <a:gd name="f440" fmla="*/ 292 1 f341"/>
                <a:gd name="f441" fmla="*/ 1252 1 f342"/>
                <a:gd name="f442" fmla="*/ 390 1 f341"/>
                <a:gd name="f443" fmla="*/ 1474 1 f342"/>
                <a:gd name="f444" fmla="*/ 444 1 f341"/>
                <a:gd name="f445" fmla="*/ 1736 1 f342"/>
                <a:gd name="f446" fmla="*/ f335 1 f341"/>
                <a:gd name="f447" fmla="*/ f336 1 f342"/>
                <a:gd name="f448" fmla="*/ f354 f332 1"/>
                <a:gd name="f449" fmla="*/ f446 f332 1"/>
                <a:gd name="f450" fmla="*/ f447 f333 1"/>
                <a:gd name="f451" fmla="*/ f370 f333 1"/>
                <a:gd name="f452" fmla="*/ f344 f332 1"/>
                <a:gd name="f453" fmla="*/ f345 f333 1"/>
                <a:gd name="f454" fmla="*/ f346 f332 1"/>
                <a:gd name="f455" fmla="*/ f347 f333 1"/>
                <a:gd name="f456" fmla="*/ f348 f332 1"/>
                <a:gd name="f457" fmla="*/ f349 f333 1"/>
                <a:gd name="f458" fmla="*/ f350 f332 1"/>
                <a:gd name="f459" fmla="*/ f351 f333 1"/>
                <a:gd name="f460" fmla="*/ f352 f332 1"/>
                <a:gd name="f461" fmla="*/ f353 f333 1"/>
                <a:gd name="f462" fmla="*/ f355 f333 1"/>
                <a:gd name="f463" fmla="*/ f356 f333 1"/>
                <a:gd name="f464" fmla="*/ f357 f332 1"/>
                <a:gd name="f465" fmla="*/ f358 f333 1"/>
                <a:gd name="f466" fmla="*/ f359 f332 1"/>
                <a:gd name="f467" fmla="*/ f360 f333 1"/>
                <a:gd name="f468" fmla="*/ f361 f332 1"/>
                <a:gd name="f469" fmla="*/ f362 f333 1"/>
                <a:gd name="f470" fmla="*/ f363 f332 1"/>
                <a:gd name="f471" fmla="*/ f364 f333 1"/>
                <a:gd name="f472" fmla="*/ f365 f332 1"/>
                <a:gd name="f473" fmla="*/ f366 f333 1"/>
                <a:gd name="f474" fmla="*/ f367 f332 1"/>
                <a:gd name="f475" fmla="*/ f368 f333 1"/>
                <a:gd name="f476" fmla="*/ f369 f332 1"/>
                <a:gd name="f477" fmla="*/ f371 f332 1"/>
                <a:gd name="f478" fmla="*/ f372 f333 1"/>
                <a:gd name="f479" fmla="*/ f373 f332 1"/>
                <a:gd name="f480" fmla="*/ f374 f333 1"/>
                <a:gd name="f481" fmla="*/ f375 f332 1"/>
                <a:gd name="f482" fmla="*/ f376 f333 1"/>
                <a:gd name="f483" fmla="*/ f377 f332 1"/>
                <a:gd name="f484" fmla="*/ f378 f333 1"/>
                <a:gd name="f485" fmla="*/ f379 f332 1"/>
                <a:gd name="f486" fmla="*/ f380 f333 1"/>
                <a:gd name="f487" fmla="*/ f381 f332 1"/>
                <a:gd name="f488" fmla="*/ f382 f333 1"/>
                <a:gd name="f489" fmla="*/ f383 f332 1"/>
                <a:gd name="f490" fmla="*/ f384 f333 1"/>
                <a:gd name="f491" fmla="*/ f385 f332 1"/>
                <a:gd name="f492" fmla="*/ f386 f333 1"/>
                <a:gd name="f493" fmla="*/ f387 f332 1"/>
                <a:gd name="f494" fmla="*/ f388 f333 1"/>
                <a:gd name="f495" fmla="*/ f389 f332 1"/>
                <a:gd name="f496" fmla="*/ f390 f333 1"/>
                <a:gd name="f497" fmla="*/ f391 f332 1"/>
                <a:gd name="f498" fmla="*/ f392 f333 1"/>
                <a:gd name="f499" fmla="*/ f393 f332 1"/>
                <a:gd name="f500" fmla="*/ f394 f333 1"/>
                <a:gd name="f501" fmla="*/ f395 f332 1"/>
                <a:gd name="f502" fmla="*/ f396 f333 1"/>
                <a:gd name="f503" fmla="*/ f397 f332 1"/>
                <a:gd name="f504" fmla="*/ f398 f333 1"/>
                <a:gd name="f505" fmla="*/ f399 f332 1"/>
                <a:gd name="f506" fmla="*/ f400 f333 1"/>
                <a:gd name="f507" fmla="*/ f401 f332 1"/>
                <a:gd name="f508" fmla="*/ f402 f333 1"/>
                <a:gd name="f509" fmla="*/ f403 f332 1"/>
                <a:gd name="f510" fmla="*/ f404 f333 1"/>
                <a:gd name="f511" fmla="*/ f405 f333 1"/>
                <a:gd name="f512" fmla="*/ f406 f332 1"/>
                <a:gd name="f513" fmla="*/ f407 f333 1"/>
                <a:gd name="f514" fmla="*/ f408 f332 1"/>
                <a:gd name="f515" fmla="*/ f409 f333 1"/>
                <a:gd name="f516" fmla="*/ f410 f332 1"/>
                <a:gd name="f517" fmla="*/ f411 f333 1"/>
                <a:gd name="f518" fmla="*/ f412 f332 1"/>
                <a:gd name="f519" fmla="*/ f413 f333 1"/>
                <a:gd name="f520" fmla="*/ f414 f332 1"/>
                <a:gd name="f521" fmla="*/ f415 f333 1"/>
                <a:gd name="f522" fmla="*/ f416 f332 1"/>
                <a:gd name="f523" fmla="*/ f417 f333 1"/>
                <a:gd name="f524" fmla="*/ f418 f332 1"/>
                <a:gd name="f525" fmla="*/ f419 f333 1"/>
                <a:gd name="f526" fmla="*/ f420 f332 1"/>
                <a:gd name="f527" fmla="*/ f421 f333 1"/>
                <a:gd name="f528" fmla="*/ f422 f332 1"/>
                <a:gd name="f529" fmla="*/ f423 f333 1"/>
                <a:gd name="f530" fmla="*/ f424 f332 1"/>
                <a:gd name="f531" fmla="*/ f425 f333 1"/>
                <a:gd name="f532" fmla="*/ f426 f332 1"/>
                <a:gd name="f533" fmla="*/ f427 f332 1"/>
                <a:gd name="f534" fmla="*/ f428 f333 1"/>
                <a:gd name="f535" fmla="*/ f429 f332 1"/>
                <a:gd name="f536" fmla="*/ f430 f333 1"/>
                <a:gd name="f537" fmla="*/ f431 f332 1"/>
                <a:gd name="f538" fmla="*/ f432 f333 1"/>
                <a:gd name="f539" fmla="*/ f433 f332 1"/>
                <a:gd name="f540" fmla="*/ f434 f333 1"/>
                <a:gd name="f541" fmla="*/ f435 f332 1"/>
                <a:gd name="f542" fmla="*/ f436 f332 1"/>
                <a:gd name="f543" fmla="*/ f437 f333 1"/>
                <a:gd name="f544" fmla="*/ f438 f332 1"/>
                <a:gd name="f545" fmla="*/ f439 f333 1"/>
                <a:gd name="f546" fmla="*/ f440 f332 1"/>
                <a:gd name="f547" fmla="*/ f441 f333 1"/>
                <a:gd name="f548" fmla="*/ f442 f332 1"/>
                <a:gd name="f549" fmla="*/ f443 f333 1"/>
                <a:gd name="f550" fmla="*/ f444 f332 1"/>
                <a:gd name="f551" fmla="*/ f445 f3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3">
                  <a:pos x="f452" y="f453"/>
                </a:cxn>
                <a:cxn ang="f343">
                  <a:pos x="f454" y="f455"/>
                </a:cxn>
                <a:cxn ang="f343">
                  <a:pos x="f456" y="f457"/>
                </a:cxn>
                <a:cxn ang="f343">
                  <a:pos x="f458" y="f459"/>
                </a:cxn>
                <a:cxn ang="f343">
                  <a:pos x="f460" y="f461"/>
                </a:cxn>
                <a:cxn ang="f343">
                  <a:pos x="f448" y="f462"/>
                </a:cxn>
                <a:cxn ang="f343">
                  <a:pos x="f448" y="f463"/>
                </a:cxn>
                <a:cxn ang="f343">
                  <a:pos x="f464" y="f465"/>
                </a:cxn>
                <a:cxn ang="f343">
                  <a:pos x="f466" y="f467"/>
                </a:cxn>
                <a:cxn ang="f343">
                  <a:pos x="f468" y="f469"/>
                </a:cxn>
                <a:cxn ang="f343">
                  <a:pos x="f470" y="f471"/>
                </a:cxn>
                <a:cxn ang="f343">
                  <a:pos x="f472" y="f473"/>
                </a:cxn>
                <a:cxn ang="f343">
                  <a:pos x="f474" y="f475"/>
                </a:cxn>
                <a:cxn ang="f343">
                  <a:pos x="f476" y="f451"/>
                </a:cxn>
                <a:cxn ang="f343">
                  <a:pos x="f477" y="f478"/>
                </a:cxn>
                <a:cxn ang="f343">
                  <a:pos x="f479" y="f480"/>
                </a:cxn>
                <a:cxn ang="f343">
                  <a:pos x="f481" y="f482"/>
                </a:cxn>
                <a:cxn ang="f343">
                  <a:pos x="f483" y="f484"/>
                </a:cxn>
                <a:cxn ang="f343">
                  <a:pos x="f485" y="f486"/>
                </a:cxn>
                <a:cxn ang="f343">
                  <a:pos x="f487" y="f488"/>
                </a:cxn>
                <a:cxn ang="f343">
                  <a:pos x="f489" y="f490"/>
                </a:cxn>
                <a:cxn ang="f343">
                  <a:pos x="f491" y="f492"/>
                </a:cxn>
                <a:cxn ang="f343">
                  <a:pos x="f493" y="f494"/>
                </a:cxn>
                <a:cxn ang="f343">
                  <a:pos x="f495" y="f496"/>
                </a:cxn>
                <a:cxn ang="f343">
                  <a:pos x="f497" y="f498"/>
                </a:cxn>
                <a:cxn ang="f343">
                  <a:pos x="f499" y="f500"/>
                </a:cxn>
                <a:cxn ang="f343">
                  <a:pos x="f501" y="f502"/>
                </a:cxn>
                <a:cxn ang="f343">
                  <a:pos x="f503" y="f504"/>
                </a:cxn>
                <a:cxn ang="f343">
                  <a:pos x="f505" y="f506"/>
                </a:cxn>
                <a:cxn ang="f343">
                  <a:pos x="f507" y="f508"/>
                </a:cxn>
                <a:cxn ang="f343">
                  <a:pos x="f509" y="f510"/>
                </a:cxn>
                <a:cxn ang="f343">
                  <a:pos x="f483" y="f511"/>
                </a:cxn>
                <a:cxn ang="f343">
                  <a:pos x="f512" y="f513"/>
                </a:cxn>
                <a:cxn ang="f343">
                  <a:pos x="f514" y="f515"/>
                </a:cxn>
                <a:cxn ang="f343">
                  <a:pos x="f516" y="f517"/>
                </a:cxn>
                <a:cxn ang="f343">
                  <a:pos x="f518" y="f519"/>
                </a:cxn>
                <a:cxn ang="f343">
                  <a:pos x="f520" y="f521"/>
                </a:cxn>
                <a:cxn ang="f343">
                  <a:pos x="f522" y="f523"/>
                </a:cxn>
                <a:cxn ang="f343">
                  <a:pos x="f524" y="f525"/>
                </a:cxn>
                <a:cxn ang="f343">
                  <a:pos x="f526" y="f527"/>
                </a:cxn>
                <a:cxn ang="f343">
                  <a:pos x="f528" y="f529"/>
                </a:cxn>
                <a:cxn ang="f343">
                  <a:pos x="f530" y="f531"/>
                </a:cxn>
                <a:cxn ang="f343">
                  <a:pos x="f532" y="f482"/>
                </a:cxn>
                <a:cxn ang="f343">
                  <a:pos x="f533" y="f534"/>
                </a:cxn>
                <a:cxn ang="f343">
                  <a:pos x="f535" y="f536"/>
                </a:cxn>
                <a:cxn ang="f343">
                  <a:pos x="f537" y="f538"/>
                </a:cxn>
                <a:cxn ang="f343">
                  <a:pos x="f539" y="f540"/>
                </a:cxn>
                <a:cxn ang="f343">
                  <a:pos x="f541" y="f462"/>
                </a:cxn>
                <a:cxn ang="f343">
                  <a:pos x="f542" y="f543"/>
                </a:cxn>
                <a:cxn ang="f343">
                  <a:pos x="f544" y="f545"/>
                </a:cxn>
                <a:cxn ang="f343">
                  <a:pos x="f546" y="f547"/>
                </a:cxn>
                <a:cxn ang="f343">
                  <a:pos x="f548" y="f549"/>
                </a:cxn>
                <a:cxn ang="f343">
                  <a:pos x="f550" y="f551"/>
                </a:cxn>
              </a:cxnLst>
              <a:rect l="f448" t="f451" r="f449" b="f450"/>
              <a:pathLst>
                <a:path w="1442" h="1818">
                  <a:moveTo>
                    <a:pt x="f8" y="f7"/>
                  </a:moveTo>
                  <a:lnTo>
                    <a:pt x="f9" y="f10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38" y="f40"/>
                  </a:lnTo>
                  <a:lnTo>
                    <a:pt x="f38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" y="f55"/>
                  </a:lnTo>
                  <a:lnTo>
                    <a:pt x="f5" y="f55"/>
                  </a:lnTo>
                  <a:lnTo>
                    <a:pt x="f5" y="f55"/>
                  </a:lnTo>
                  <a:lnTo>
                    <a:pt x="f5" y="f56"/>
                  </a:lnTo>
                  <a:lnTo>
                    <a:pt x="f5" y="f56"/>
                  </a:lnTo>
                  <a:lnTo>
                    <a:pt x="f57" y="f58"/>
                  </a:lnTo>
                  <a:lnTo>
                    <a:pt x="f5" y="f59"/>
                  </a:lnTo>
                  <a:lnTo>
                    <a:pt x="f5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43" y="f70"/>
                  </a:lnTo>
                  <a:lnTo>
                    <a:pt x="f41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29"/>
                  </a:lnTo>
                  <a:lnTo>
                    <a:pt x="f85" y="f31"/>
                  </a:lnTo>
                  <a:lnTo>
                    <a:pt x="f86" y="f2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19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71" y="f98"/>
                  </a:lnTo>
                  <a:lnTo>
                    <a:pt x="f99" y="f100"/>
                  </a:lnTo>
                  <a:lnTo>
                    <a:pt x="f101" y="f45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62"/>
                  </a:lnTo>
                  <a:lnTo>
                    <a:pt x="f107" y="f51"/>
                  </a:lnTo>
                  <a:lnTo>
                    <a:pt x="f108" y="f53"/>
                  </a:lnTo>
                  <a:lnTo>
                    <a:pt x="f109" y="f5"/>
                  </a:lnTo>
                  <a:lnTo>
                    <a:pt x="f110" y="f5"/>
                  </a:lnTo>
                  <a:lnTo>
                    <a:pt x="f110" y="f5"/>
                  </a:lnTo>
                  <a:lnTo>
                    <a:pt x="f110" y="f5"/>
                  </a:lnTo>
                  <a:lnTo>
                    <a:pt x="f111" y="f5"/>
                  </a:lnTo>
                  <a:lnTo>
                    <a:pt x="f112" y="f53"/>
                  </a:lnTo>
                  <a:lnTo>
                    <a:pt x="f113" y="f51"/>
                  </a:lnTo>
                  <a:lnTo>
                    <a:pt x="f114" y="f62"/>
                  </a:lnTo>
                  <a:lnTo>
                    <a:pt x="f115" y="f105"/>
                  </a:lnTo>
                  <a:lnTo>
                    <a:pt x="f116" y="f103"/>
                  </a:lnTo>
                  <a:lnTo>
                    <a:pt x="f117" y="f45"/>
                  </a:lnTo>
                  <a:lnTo>
                    <a:pt x="f118" y="f100"/>
                  </a:lnTo>
                  <a:lnTo>
                    <a:pt x="f119" y="f98"/>
                  </a:lnTo>
                  <a:lnTo>
                    <a:pt x="f120" y="f121"/>
                  </a:lnTo>
                  <a:lnTo>
                    <a:pt x="f122" y="f95"/>
                  </a:lnTo>
                  <a:lnTo>
                    <a:pt x="f123" y="f93"/>
                  </a:lnTo>
                  <a:lnTo>
                    <a:pt x="f124" y="f91"/>
                  </a:lnTo>
                  <a:lnTo>
                    <a:pt x="f35" y="f125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33" y="f130"/>
                  </a:lnTo>
                  <a:lnTo>
                    <a:pt x="f131" y="f29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8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65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6" y="f59"/>
                  </a:lnTo>
                  <a:lnTo>
                    <a:pt x="f6" y="f59"/>
                  </a:lnTo>
                  <a:lnTo>
                    <a:pt x="f6" y="f56"/>
                  </a:lnTo>
                  <a:lnTo>
                    <a:pt x="f6" y="f58"/>
                  </a:lnTo>
                  <a:lnTo>
                    <a:pt x="f6" y="f58"/>
                  </a:lnTo>
                  <a:lnTo>
                    <a:pt x="f6" y="f156"/>
                  </a:lnTo>
                  <a:lnTo>
                    <a:pt x="f154" y="f157"/>
                  </a:lnTo>
                  <a:lnTo>
                    <a:pt x="f158" y="f159"/>
                  </a:lnTo>
                  <a:lnTo>
                    <a:pt x="f151" y="f160"/>
                  </a:lnTo>
                  <a:lnTo>
                    <a:pt x="f161" y="f46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7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16"/>
                  </a:lnTo>
                  <a:lnTo>
                    <a:pt x="f196" y="f197"/>
                  </a:lnTo>
                  <a:lnTo>
                    <a:pt x="f37" y="f198"/>
                  </a:lnTo>
                  <a:lnTo>
                    <a:pt x="f39" y="f199"/>
                  </a:lnTo>
                  <a:lnTo>
                    <a:pt x="f39" y="f199"/>
                  </a:lnTo>
                  <a:lnTo>
                    <a:pt x="f39" y="f199"/>
                  </a:lnTo>
                  <a:lnTo>
                    <a:pt x="f39" y="f200"/>
                  </a:lnTo>
                  <a:lnTo>
                    <a:pt x="f39" y="f200"/>
                  </a:lnTo>
                  <a:lnTo>
                    <a:pt x="f37" y="f7"/>
                  </a:lnTo>
                  <a:lnTo>
                    <a:pt x="f8" y="f7"/>
                  </a:lnTo>
                  <a:lnTo>
                    <a:pt x="f8" y="f7"/>
                  </a:lnTo>
                  <a:close/>
                  <a:moveTo>
                    <a:pt x="f44" y="f201"/>
                  </a:moveTo>
                  <a:lnTo>
                    <a:pt x="f44" y="f201"/>
                  </a:lnTo>
                  <a:lnTo>
                    <a:pt x="f202" y="f203"/>
                  </a:lnTo>
                  <a:lnTo>
                    <a:pt x="f204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120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169" y="f170"/>
                  </a:lnTo>
                  <a:lnTo>
                    <a:pt x="f215" y="f136"/>
                  </a:lnTo>
                  <a:lnTo>
                    <a:pt x="f216" y="f217"/>
                  </a:lnTo>
                  <a:lnTo>
                    <a:pt x="f175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15"/>
                  </a:lnTo>
                  <a:lnTo>
                    <a:pt x="f224" y="f225"/>
                  </a:lnTo>
                  <a:lnTo>
                    <a:pt x="f134" y="f226"/>
                  </a:lnTo>
                  <a:lnTo>
                    <a:pt x="f134" y="f226"/>
                  </a:lnTo>
                  <a:lnTo>
                    <a:pt x="f134" y="f226"/>
                  </a:lnTo>
                  <a:lnTo>
                    <a:pt x="f136" y="f119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168" y="f233"/>
                  </a:lnTo>
                  <a:lnTo>
                    <a:pt x="f234" y="f235"/>
                  </a:lnTo>
                  <a:lnTo>
                    <a:pt x="f236" y="f237"/>
                  </a:lnTo>
                  <a:lnTo>
                    <a:pt x="f141" y="f238"/>
                  </a:lnTo>
                  <a:lnTo>
                    <a:pt x="f141" y="f238"/>
                  </a:lnTo>
                  <a:lnTo>
                    <a:pt x="f141" y="f238"/>
                  </a:lnTo>
                  <a:lnTo>
                    <a:pt x="f234" y="f239"/>
                  </a:lnTo>
                  <a:lnTo>
                    <a:pt x="f168" y="f240"/>
                  </a:lnTo>
                  <a:lnTo>
                    <a:pt x="f140" y="f241"/>
                  </a:lnTo>
                  <a:lnTo>
                    <a:pt x="f229" y="f242"/>
                  </a:lnTo>
                  <a:lnTo>
                    <a:pt x="f138" y="f243"/>
                  </a:lnTo>
                  <a:lnTo>
                    <a:pt x="f244" y="f245"/>
                  </a:lnTo>
                  <a:lnTo>
                    <a:pt x="f246" y="f99"/>
                  </a:lnTo>
                  <a:lnTo>
                    <a:pt x="f247" y="f71"/>
                  </a:lnTo>
                  <a:lnTo>
                    <a:pt x="f248" y="f96"/>
                  </a:lnTo>
                  <a:lnTo>
                    <a:pt x="f249" y="f250"/>
                  </a:lnTo>
                  <a:lnTo>
                    <a:pt x="f251" y="f252"/>
                  </a:lnTo>
                  <a:lnTo>
                    <a:pt x="f218" y="f253"/>
                  </a:lnTo>
                  <a:lnTo>
                    <a:pt x="f254" y="f255"/>
                  </a:lnTo>
                  <a:lnTo>
                    <a:pt x="f220" y="f81"/>
                  </a:lnTo>
                  <a:lnTo>
                    <a:pt x="f256" y="f257"/>
                  </a:lnTo>
                  <a:lnTo>
                    <a:pt x="f258" y="f259"/>
                  </a:lnTo>
                  <a:lnTo>
                    <a:pt x="f189" y="f85"/>
                  </a:lnTo>
                  <a:lnTo>
                    <a:pt x="f260" y="f130"/>
                  </a:lnTo>
                  <a:lnTo>
                    <a:pt x="f225" y="f261"/>
                  </a:lnTo>
                  <a:lnTo>
                    <a:pt x="f211" y="f262"/>
                  </a:lnTo>
                  <a:lnTo>
                    <a:pt x="f263" y="f264"/>
                  </a:lnTo>
                  <a:lnTo>
                    <a:pt x="f204" y="f265"/>
                  </a:lnTo>
                  <a:lnTo>
                    <a:pt x="f266" y="f78"/>
                  </a:lnTo>
                  <a:lnTo>
                    <a:pt x="f267" y="f268"/>
                  </a:lnTo>
                  <a:lnTo>
                    <a:pt x="f269" y="f270"/>
                  </a:lnTo>
                  <a:lnTo>
                    <a:pt x="f271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8"/>
                  </a:lnTo>
                  <a:lnTo>
                    <a:pt x="f279" y="f95"/>
                  </a:lnTo>
                  <a:lnTo>
                    <a:pt x="f110" y="f38"/>
                  </a:lnTo>
                  <a:lnTo>
                    <a:pt x="f110" y="f38"/>
                  </a:lnTo>
                  <a:lnTo>
                    <a:pt x="f110" y="f38"/>
                  </a:lnTo>
                  <a:lnTo>
                    <a:pt x="f280" y="f36"/>
                  </a:lnTo>
                  <a:lnTo>
                    <a:pt x="f281" y="f95"/>
                  </a:lnTo>
                  <a:lnTo>
                    <a:pt x="f282" y="f278"/>
                  </a:lnTo>
                  <a:lnTo>
                    <a:pt x="f283" y="f276"/>
                  </a:lnTo>
                  <a:lnTo>
                    <a:pt x="f284" y="f274"/>
                  </a:lnTo>
                  <a:lnTo>
                    <a:pt x="f285" y="f272"/>
                  </a:lnTo>
                  <a:lnTo>
                    <a:pt x="f286" y="f270"/>
                  </a:lnTo>
                  <a:lnTo>
                    <a:pt x="f287" y="f268"/>
                  </a:lnTo>
                  <a:lnTo>
                    <a:pt x="f99" y="f78"/>
                  </a:lnTo>
                  <a:lnTo>
                    <a:pt x="f288" y="f265"/>
                  </a:lnTo>
                  <a:lnTo>
                    <a:pt x="f289" y="f127"/>
                  </a:lnTo>
                  <a:lnTo>
                    <a:pt x="f290" y="f262"/>
                  </a:lnTo>
                  <a:lnTo>
                    <a:pt x="f9" y="f261"/>
                  </a:lnTo>
                  <a:lnTo>
                    <a:pt x="f291" y="f31"/>
                  </a:lnTo>
                  <a:lnTo>
                    <a:pt x="f292" y="f293"/>
                  </a:lnTo>
                  <a:lnTo>
                    <a:pt x="f294" y="f259"/>
                  </a:lnTo>
                  <a:lnTo>
                    <a:pt x="f295" y="f257"/>
                  </a:lnTo>
                  <a:lnTo>
                    <a:pt x="f296" y="f81"/>
                  </a:lnTo>
                  <a:lnTo>
                    <a:pt x="f297" y="f21"/>
                  </a:lnTo>
                  <a:lnTo>
                    <a:pt x="f298" y="f299"/>
                  </a:lnTo>
                  <a:lnTo>
                    <a:pt x="f300" y="f252"/>
                  </a:lnTo>
                  <a:lnTo>
                    <a:pt x="f2" y="f301"/>
                  </a:lnTo>
                  <a:lnTo>
                    <a:pt x="f302" y="f96"/>
                  </a:lnTo>
                  <a:lnTo>
                    <a:pt x="f80" y="f71"/>
                  </a:lnTo>
                  <a:lnTo>
                    <a:pt x="f90" y="f99"/>
                  </a:lnTo>
                  <a:lnTo>
                    <a:pt x="f303" y="f245"/>
                  </a:lnTo>
                  <a:lnTo>
                    <a:pt x="f304" y="f243"/>
                  </a:lnTo>
                  <a:lnTo>
                    <a:pt x="f272" y="f305"/>
                  </a:lnTo>
                  <a:lnTo>
                    <a:pt x="f274" y="f241"/>
                  </a:lnTo>
                  <a:lnTo>
                    <a:pt x="f276" y="f240"/>
                  </a:lnTo>
                  <a:lnTo>
                    <a:pt x="f278" y="f239"/>
                  </a:lnTo>
                  <a:lnTo>
                    <a:pt x="f36" y="f58"/>
                  </a:lnTo>
                  <a:lnTo>
                    <a:pt x="f36" y="f58"/>
                  </a:lnTo>
                  <a:lnTo>
                    <a:pt x="f36" y="f58"/>
                  </a:lnTo>
                  <a:lnTo>
                    <a:pt x="f36" y="f58"/>
                  </a:lnTo>
                  <a:lnTo>
                    <a:pt x="f36" y="f55"/>
                  </a:lnTo>
                  <a:lnTo>
                    <a:pt x="f36" y="f55"/>
                  </a:lnTo>
                  <a:lnTo>
                    <a:pt x="f36" y="f55"/>
                  </a:lnTo>
                  <a:lnTo>
                    <a:pt x="f36" y="f306"/>
                  </a:lnTo>
                  <a:lnTo>
                    <a:pt x="f278" y="f307"/>
                  </a:lnTo>
                  <a:lnTo>
                    <a:pt x="f308" y="f114"/>
                  </a:lnTo>
                  <a:lnTo>
                    <a:pt x="f93" y="f232"/>
                  </a:lnTo>
                  <a:lnTo>
                    <a:pt x="f270" y="f309"/>
                  </a:lnTo>
                  <a:lnTo>
                    <a:pt x="f310" y="f311"/>
                  </a:lnTo>
                  <a:lnTo>
                    <a:pt x="f125" y="f312"/>
                  </a:lnTo>
                  <a:lnTo>
                    <a:pt x="f313" y="f314"/>
                  </a:lnTo>
                  <a:lnTo>
                    <a:pt x="f313" y="f314"/>
                  </a:lnTo>
                  <a:lnTo>
                    <a:pt x="f313" y="f314"/>
                  </a:lnTo>
                  <a:lnTo>
                    <a:pt x="f300" y="f315"/>
                  </a:lnTo>
                  <a:lnTo>
                    <a:pt x="f27" y="f316"/>
                  </a:lnTo>
                  <a:lnTo>
                    <a:pt x="f317" y="f318"/>
                  </a:lnTo>
                  <a:lnTo>
                    <a:pt x="f319" y="f320"/>
                  </a:lnTo>
                  <a:lnTo>
                    <a:pt x="f17" y="f321"/>
                  </a:lnTo>
                  <a:lnTo>
                    <a:pt x="f13" y="f322"/>
                  </a:lnTo>
                  <a:lnTo>
                    <a:pt x="f323" y="f24"/>
                  </a:lnTo>
                  <a:lnTo>
                    <a:pt x="f290" y="f22"/>
                  </a:lnTo>
                  <a:lnTo>
                    <a:pt x="f96" y="f192"/>
                  </a:lnTo>
                  <a:lnTo>
                    <a:pt x="f324" y="f325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330" y="f201"/>
                  </a:lnTo>
                  <a:lnTo>
                    <a:pt x="f330" y="f201"/>
                  </a:lnTo>
                  <a:lnTo>
                    <a:pt x="f44" y="f201"/>
                  </a:lnTo>
                  <a:lnTo>
                    <a:pt x="f44" y="f201"/>
                  </a:lnTo>
                  <a:close/>
                </a:path>
              </a:pathLst>
            </a:custGeom>
            <a:solidFill>
              <a:srgbClr val="BF9000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8" name="Grupa 54" descr="Diagrammas ikona">
            <a:extLst>
              <a:ext uri="{FF2B5EF4-FFF2-40B4-BE49-F238E27FC236}">
                <a16:creationId xmlns:a16="http://schemas.microsoft.com/office/drawing/2014/main" id="{43105B43-A637-7331-98EC-29FE3698260A}"/>
              </a:ext>
            </a:extLst>
          </p:cNvPr>
          <p:cNvGrpSpPr/>
          <p:nvPr/>
        </p:nvGrpSpPr>
        <p:grpSpPr>
          <a:xfrm>
            <a:off x="6799149" y="1680429"/>
            <a:ext cx="714969" cy="609859"/>
            <a:chOff x="6799149" y="1680429"/>
            <a:chExt cx="714969" cy="609859"/>
          </a:xfrm>
        </p:grpSpPr>
        <p:sp>
          <p:nvSpPr>
            <p:cNvPr id="9" name="Brīvforma 23">
              <a:extLst>
                <a:ext uri="{FF2B5EF4-FFF2-40B4-BE49-F238E27FC236}">
                  <a16:creationId xmlns:a16="http://schemas.microsoft.com/office/drawing/2014/main" id="{159086A2-5DAA-94DE-2212-D0EC2D6E48B9}"/>
                </a:ext>
              </a:extLst>
            </p:cNvPr>
            <p:cNvSpPr/>
            <p:nvPr/>
          </p:nvSpPr>
          <p:spPr>
            <a:xfrm>
              <a:off x="6799149" y="1862788"/>
              <a:ext cx="714969" cy="4275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1"/>
                <a:gd name="f7" fmla="val 429"/>
                <a:gd name="f8" fmla="val 23"/>
                <a:gd name="f9" fmla="val 405"/>
                <a:gd name="f10" fmla="+- 0 0 -90"/>
                <a:gd name="f11" fmla="*/ f3 1 721"/>
                <a:gd name="f12" fmla="*/ f4 1 429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21"/>
                <a:gd name="f21" fmla="*/ f17 1 429"/>
                <a:gd name="f22" fmla="+- f19 0 f1"/>
                <a:gd name="f23" fmla="*/ 721 1 f20"/>
                <a:gd name="f24" fmla="*/ 429 1 f21"/>
                <a:gd name="f25" fmla="*/ 0 1 f20"/>
                <a:gd name="f26" fmla="*/ 0 1 f21"/>
                <a:gd name="f27" fmla="*/ 23 1 f20"/>
                <a:gd name="f28" fmla="*/ 405 1 f21"/>
                <a:gd name="f29" fmla="*/ f14 1 f20"/>
                <a:gd name="f30" fmla="*/ f15 1 f21"/>
                <a:gd name="f31" fmla="*/ f25 f11 1"/>
                <a:gd name="f32" fmla="*/ f29 f11 1"/>
                <a:gd name="f33" fmla="*/ f30 f12 1"/>
                <a:gd name="f34" fmla="*/ f26 f12 1"/>
                <a:gd name="f35" fmla="*/ f23 f11 1"/>
                <a:gd name="f36" fmla="*/ f24 f12 1"/>
                <a:gd name="f37" fmla="*/ f27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5" y="f36"/>
                </a:cxn>
                <a:cxn ang="f22">
                  <a:pos x="f31" y="f36"/>
                </a:cxn>
                <a:cxn ang="f22">
                  <a:pos x="f31" y="f36"/>
                </a:cxn>
                <a:cxn ang="f22">
                  <a:pos x="f31" y="f34"/>
                </a:cxn>
                <a:cxn ang="f22">
                  <a:pos x="f37" y="f34"/>
                </a:cxn>
                <a:cxn ang="f22">
                  <a:pos x="f37" y="f34"/>
                </a:cxn>
                <a:cxn ang="f22">
                  <a:pos x="f37" y="f38"/>
                </a:cxn>
                <a:cxn ang="f22">
                  <a:pos x="f35" y="f38"/>
                </a:cxn>
                <a:cxn ang="f22">
                  <a:pos x="f35" y="f36"/>
                </a:cxn>
              </a:cxnLst>
              <a:rect l="f31" t="f34" r="f32" b="f33"/>
              <a:pathLst>
                <a:path w="721" h="429">
                  <a:moveTo>
                    <a:pt x="f6" y="f7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8" y="f5"/>
                  </a:lnTo>
                  <a:lnTo>
                    <a:pt x="f8" y="f5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385723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Taisnstūris 24">
              <a:extLst>
                <a:ext uri="{FF2B5EF4-FFF2-40B4-BE49-F238E27FC236}">
                  <a16:creationId xmlns:a16="http://schemas.microsoft.com/office/drawing/2014/main" id="{31F3BF3C-D608-89C2-3C69-4A5A190A1D69}"/>
                </a:ext>
              </a:extLst>
            </p:cNvPr>
            <p:cNvSpPr/>
            <p:nvPr/>
          </p:nvSpPr>
          <p:spPr>
            <a:xfrm>
              <a:off x="6861712" y="2075047"/>
              <a:ext cx="131079" cy="194319"/>
            </a:xfrm>
            <a:prstGeom prst="rect">
              <a:avLst/>
            </a:prstGeom>
            <a:solidFill>
              <a:srgbClr val="385723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7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Taisnstūris 25">
              <a:extLst>
                <a:ext uri="{FF2B5EF4-FFF2-40B4-BE49-F238E27FC236}">
                  <a16:creationId xmlns:a16="http://schemas.microsoft.com/office/drawing/2014/main" id="{3BEB803D-6AF7-80BF-523D-5B633A9E9DD3}"/>
                </a:ext>
              </a:extLst>
            </p:cNvPr>
            <p:cNvSpPr/>
            <p:nvPr/>
          </p:nvSpPr>
          <p:spPr>
            <a:xfrm>
              <a:off x="7028535" y="1946501"/>
              <a:ext cx="131079" cy="322865"/>
            </a:xfrm>
            <a:prstGeom prst="rect">
              <a:avLst/>
            </a:prstGeom>
            <a:solidFill>
              <a:srgbClr val="385723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Taisnstūris 26">
              <a:extLst>
                <a:ext uri="{FF2B5EF4-FFF2-40B4-BE49-F238E27FC236}">
                  <a16:creationId xmlns:a16="http://schemas.microsoft.com/office/drawing/2014/main" id="{D3C49465-23EC-4FAF-81AA-398A53643947}"/>
                </a:ext>
              </a:extLst>
            </p:cNvPr>
            <p:cNvSpPr/>
            <p:nvPr/>
          </p:nvSpPr>
          <p:spPr>
            <a:xfrm>
              <a:off x="7195358" y="1826916"/>
              <a:ext cx="131079" cy="442441"/>
            </a:xfrm>
            <a:prstGeom prst="rect">
              <a:avLst/>
            </a:prstGeom>
            <a:solidFill>
              <a:srgbClr val="385723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Taisnstūris 27">
              <a:extLst>
                <a:ext uri="{FF2B5EF4-FFF2-40B4-BE49-F238E27FC236}">
                  <a16:creationId xmlns:a16="http://schemas.microsoft.com/office/drawing/2014/main" id="{13E87C8C-0CED-B1BC-C381-05679C7FC6B7}"/>
                </a:ext>
              </a:extLst>
            </p:cNvPr>
            <p:cNvSpPr/>
            <p:nvPr/>
          </p:nvSpPr>
          <p:spPr>
            <a:xfrm>
              <a:off x="7362191" y="1680429"/>
              <a:ext cx="131079" cy="588928"/>
            </a:xfrm>
            <a:prstGeom prst="rect">
              <a:avLst/>
            </a:prstGeom>
            <a:solidFill>
              <a:srgbClr val="385723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4" name="Brīvforma 5" descr="Mozaīkas fragmenta ikona">
            <a:extLst>
              <a:ext uri="{FF2B5EF4-FFF2-40B4-BE49-F238E27FC236}">
                <a16:creationId xmlns:a16="http://schemas.microsoft.com/office/drawing/2014/main" id="{D29F6B37-57C8-D8D8-1C82-6438330E111D}"/>
              </a:ext>
            </a:extLst>
          </p:cNvPr>
          <p:cNvSpPr/>
          <p:nvPr/>
        </p:nvSpPr>
        <p:spPr>
          <a:xfrm rot="2700006">
            <a:off x="8988652" y="1587335"/>
            <a:ext cx="618902" cy="83866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912"/>
              <a:gd name="f8" fmla="val 2600"/>
              <a:gd name="f9" fmla="val 880"/>
              <a:gd name="f10" fmla="val 1904"/>
              <a:gd name="f11" fmla="val 786"/>
              <a:gd name="f12" fmla="val 1900"/>
              <a:gd name="f13" fmla="val 738"/>
              <a:gd name="f14" fmla="val 1894"/>
              <a:gd name="f15" fmla="val 694"/>
              <a:gd name="f16" fmla="val 1886"/>
              <a:gd name="f17" fmla="val 656"/>
              <a:gd name="f18" fmla="val 1880"/>
              <a:gd name="f19" fmla="val 640"/>
              <a:gd name="f20" fmla="val 1874"/>
              <a:gd name="f21" fmla="val 628"/>
              <a:gd name="f22" fmla="val 1868"/>
              <a:gd name="f23" fmla="val 620"/>
              <a:gd name="f24" fmla="val 1858"/>
              <a:gd name="f25" fmla="val 614"/>
              <a:gd name="f26" fmla="val 1850"/>
              <a:gd name="f27" fmla="val 612"/>
              <a:gd name="f28" fmla="val 1838"/>
              <a:gd name="f29" fmla="val 1822"/>
              <a:gd name="f30" fmla="val 1800"/>
              <a:gd name="f31" fmla="val 624"/>
              <a:gd name="f32" fmla="val 1736"/>
              <a:gd name="f33" fmla="val 632"/>
              <a:gd name="f34" fmla="val 1652"/>
              <a:gd name="f35" fmla="val 636"/>
              <a:gd name="f36" fmla="val 1560"/>
              <a:gd name="f37" fmla="val 638"/>
              <a:gd name="f38" fmla="val 1512"/>
              <a:gd name="f39" fmla="val 1464"/>
              <a:gd name="f40" fmla="val 634"/>
              <a:gd name="f41" fmla="val 1420"/>
              <a:gd name="f42" fmla="val 630"/>
              <a:gd name="f43" fmla="val 1376"/>
              <a:gd name="f44" fmla="val 626"/>
              <a:gd name="f45" fmla="val 1336"/>
              <a:gd name="f46" fmla="val 618"/>
              <a:gd name="f47" fmla="val 1300"/>
              <a:gd name="f48" fmla="val 610"/>
              <a:gd name="f49" fmla="val 1270"/>
              <a:gd name="f50" fmla="val 600"/>
              <a:gd name="f51" fmla="val 1258"/>
              <a:gd name="f52" fmla="val 594"/>
              <a:gd name="f53" fmla="val 1248"/>
              <a:gd name="f54" fmla="val 588"/>
              <a:gd name="f55" fmla="val 1210"/>
              <a:gd name="f56" fmla="val 564"/>
              <a:gd name="f57" fmla="val 1176"/>
              <a:gd name="f58" fmla="val 546"/>
              <a:gd name="f59" fmla="val 1146"/>
              <a:gd name="f60" fmla="val 530"/>
              <a:gd name="f61" fmla="val 1134"/>
              <a:gd name="f62" fmla="val 520"/>
              <a:gd name="f63" fmla="val 1124"/>
              <a:gd name="f64" fmla="val 512"/>
              <a:gd name="f65" fmla="val 1116"/>
              <a:gd name="f66" fmla="val 502"/>
              <a:gd name="f67" fmla="val 1110"/>
              <a:gd name="f68" fmla="val 490"/>
              <a:gd name="f69" fmla="val 1106"/>
              <a:gd name="f70" fmla="val 476"/>
              <a:gd name="f71" fmla="val 1102"/>
              <a:gd name="f72" fmla="val 462"/>
              <a:gd name="f73" fmla="val 1104"/>
              <a:gd name="f74" fmla="val 444"/>
              <a:gd name="f75" fmla="val 424"/>
              <a:gd name="f76" fmla="val 402"/>
              <a:gd name="f77" fmla="val 1118"/>
              <a:gd name="f78" fmla="val 376"/>
              <a:gd name="f79" fmla="val 1126"/>
              <a:gd name="f80" fmla="val 346"/>
              <a:gd name="f81" fmla="val 1132"/>
              <a:gd name="f82" fmla="val 316"/>
              <a:gd name="f83" fmla="val 284"/>
              <a:gd name="f84" fmla="val 254"/>
              <a:gd name="f85" fmla="val 1128"/>
              <a:gd name="f86" fmla="val 222"/>
              <a:gd name="f87" fmla="val 1122"/>
              <a:gd name="f88" fmla="val 190"/>
              <a:gd name="f89" fmla="val 1112"/>
              <a:gd name="f90" fmla="val 160"/>
              <a:gd name="f91" fmla="val 1100"/>
              <a:gd name="f92" fmla="val 132"/>
              <a:gd name="f93" fmla="val 1084"/>
              <a:gd name="f94" fmla="val 104"/>
              <a:gd name="f95" fmla="val 1068"/>
              <a:gd name="f96" fmla="val 80"/>
              <a:gd name="f97" fmla="val 1048"/>
              <a:gd name="f98" fmla="val 58"/>
              <a:gd name="f99" fmla="val 1024"/>
              <a:gd name="f100" fmla="val 38"/>
              <a:gd name="f101" fmla="val 1000"/>
              <a:gd name="f102" fmla="val 22"/>
              <a:gd name="f103" fmla="val 974"/>
              <a:gd name="f104" fmla="val 10"/>
              <a:gd name="f105" fmla="val 958"/>
              <a:gd name="f106" fmla="val 6"/>
              <a:gd name="f107" fmla="val 944"/>
              <a:gd name="f108" fmla="val 4"/>
              <a:gd name="f109" fmla="val 928"/>
              <a:gd name="f110" fmla="val 2"/>
              <a:gd name="f111" fmla="val 912"/>
              <a:gd name="f112" fmla="val 882"/>
              <a:gd name="f113" fmla="val 854"/>
              <a:gd name="f114" fmla="val 8"/>
              <a:gd name="f115" fmla="val 828"/>
              <a:gd name="f116" fmla="val 16"/>
              <a:gd name="f117" fmla="val 806"/>
              <a:gd name="f118" fmla="val 28"/>
              <a:gd name="f119" fmla="val 42"/>
              <a:gd name="f120" fmla="val 770"/>
              <a:gd name="f121" fmla="val 756"/>
              <a:gd name="f122" fmla="val 78"/>
              <a:gd name="f123" fmla="val 744"/>
              <a:gd name="f124" fmla="val 98"/>
              <a:gd name="f125" fmla="val 734"/>
              <a:gd name="f126" fmla="val 120"/>
              <a:gd name="f127" fmla="val 728"/>
              <a:gd name="f128" fmla="val 144"/>
              <a:gd name="f129" fmla="val 724"/>
              <a:gd name="f130" fmla="val 168"/>
              <a:gd name="f131" fmla="val 722"/>
              <a:gd name="f132" fmla="val 194"/>
              <a:gd name="f133" fmla="val 218"/>
              <a:gd name="f134" fmla="val 244"/>
              <a:gd name="f135" fmla="val 270"/>
              <a:gd name="f136" fmla="val 296"/>
              <a:gd name="f137" fmla="val 758"/>
              <a:gd name="f138" fmla="val 374"/>
              <a:gd name="f139" fmla="val 764"/>
              <a:gd name="f140" fmla="val 416"/>
              <a:gd name="f141" fmla="val 426"/>
              <a:gd name="f142" fmla="val 760"/>
              <a:gd name="f143" fmla="val 436"/>
              <a:gd name="f144" fmla="val 446"/>
              <a:gd name="f145" fmla="val 748"/>
              <a:gd name="f146" fmla="val 458"/>
              <a:gd name="f147" fmla="val 468"/>
              <a:gd name="f148" fmla="val 478"/>
              <a:gd name="f149" fmla="val 708"/>
              <a:gd name="f150" fmla="val 668"/>
              <a:gd name="f151" fmla="val 518"/>
              <a:gd name="f152" fmla="val 654"/>
              <a:gd name="f153" fmla="val 524"/>
              <a:gd name="f154" fmla="val 528"/>
              <a:gd name="f155" fmla="val 532"/>
              <a:gd name="f156" fmla="val 536"/>
              <a:gd name="f157" fmla="val 592"/>
              <a:gd name="f158" fmla="val 574"/>
              <a:gd name="f159" fmla="val 534"/>
              <a:gd name="f160" fmla="val 494"/>
              <a:gd name="f161" fmla="val 526"/>
              <a:gd name="f162" fmla="val 452"/>
              <a:gd name="f163" fmla="val 516"/>
              <a:gd name="f164" fmla="val 408"/>
              <a:gd name="f165" fmla="val 504"/>
              <a:gd name="f166" fmla="val 364"/>
              <a:gd name="f167" fmla="val 488"/>
              <a:gd name="f168" fmla="val 320"/>
              <a:gd name="f169" fmla="val 472"/>
              <a:gd name="f170" fmla="val 278"/>
              <a:gd name="f171" fmla="val 454"/>
              <a:gd name="f172" fmla="val 202"/>
              <a:gd name="f173" fmla="val 420"/>
              <a:gd name="f174" fmla="val 140"/>
              <a:gd name="f175" fmla="val 388"/>
              <a:gd name="f176" fmla="val 366"/>
              <a:gd name="f177" fmla="val 84"/>
              <a:gd name="f178" fmla="val 422"/>
              <a:gd name="f179" fmla="val 72"/>
              <a:gd name="f180" fmla="val 64"/>
              <a:gd name="f181" fmla="val 60"/>
              <a:gd name="f182" fmla="val 566"/>
              <a:gd name="f183" fmla="val 62"/>
              <a:gd name="f184" fmla="val 678"/>
              <a:gd name="f185" fmla="val 68"/>
              <a:gd name="f186" fmla="val 832"/>
              <a:gd name="f187" fmla="val 90"/>
              <a:gd name="f188" fmla="val 874"/>
              <a:gd name="f189" fmla="val 100"/>
              <a:gd name="f190" fmla="val 906"/>
              <a:gd name="f191" fmla="val 106"/>
              <a:gd name="f192" fmla="val 920"/>
              <a:gd name="f193" fmla="val 114"/>
              <a:gd name="f194" fmla="val 932"/>
              <a:gd name="f195" fmla="val 942"/>
              <a:gd name="f196" fmla="val 128"/>
              <a:gd name="f197" fmla="val 950"/>
              <a:gd name="f198" fmla="val 136"/>
              <a:gd name="f199" fmla="val 962"/>
              <a:gd name="f200" fmla="val 162"/>
              <a:gd name="f201" fmla="val 970"/>
              <a:gd name="f202" fmla="val 178"/>
              <a:gd name="f203" fmla="val 196"/>
              <a:gd name="f204" fmla="val 212"/>
              <a:gd name="f205" fmla="val 228"/>
              <a:gd name="f206" fmla="val 964"/>
              <a:gd name="f207" fmla="val 242"/>
              <a:gd name="f208" fmla="val 256"/>
              <a:gd name="f209" fmla="val 274"/>
              <a:gd name="f210" fmla="val 938"/>
              <a:gd name="f211" fmla="val 280"/>
              <a:gd name="f212" fmla="val 302"/>
              <a:gd name="f213" fmla="val 934"/>
              <a:gd name="f214" fmla="val 336"/>
              <a:gd name="f215" fmla="val 350"/>
              <a:gd name="f216" fmla="val 952"/>
              <a:gd name="f217" fmla="val 362"/>
              <a:gd name="f218" fmla="val 960"/>
              <a:gd name="f219" fmla="val 384"/>
              <a:gd name="f220" fmla="val 978"/>
              <a:gd name="f221" fmla="val 392"/>
              <a:gd name="f222" fmla="val 988"/>
              <a:gd name="f223" fmla="val 404"/>
              <a:gd name="f224" fmla="val 1008"/>
              <a:gd name="f225" fmla="val 412"/>
              <a:gd name="f226" fmla="val 1040"/>
              <a:gd name="f227" fmla="val 418"/>
              <a:gd name="f228" fmla="val 1060"/>
              <a:gd name="f229" fmla="val 1154"/>
              <a:gd name="f230" fmla="val 1194"/>
              <a:gd name="f231" fmla="val 1238"/>
              <a:gd name="f232" fmla="val 1282"/>
              <a:gd name="f233" fmla="val 414"/>
              <a:gd name="f234" fmla="val 1328"/>
              <a:gd name="f235" fmla="val 406"/>
              <a:gd name="f236" fmla="val 1370"/>
              <a:gd name="f237" fmla="val 394"/>
              <a:gd name="f238" fmla="val 1408"/>
              <a:gd name="f239" fmla="val 386"/>
              <a:gd name="f240" fmla="val 1426"/>
              <a:gd name="f241" fmla="val 378"/>
              <a:gd name="f242" fmla="val 1442"/>
              <a:gd name="f243" fmla="val 370"/>
              <a:gd name="f244" fmla="val 1458"/>
              <a:gd name="f245" fmla="val 1470"/>
              <a:gd name="f246" fmla="val 348"/>
              <a:gd name="f247" fmla="val 1482"/>
              <a:gd name="f248" fmla="val 334"/>
              <a:gd name="f249" fmla="val 1490"/>
              <a:gd name="f250" fmla="val 322"/>
              <a:gd name="f251" fmla="val 1496"/>
              <a:gd name="f252" fmla="val 306"/>
              <a:gd name="f253" fmla="val 1500"/>
              <a:gd name="f254" fmla="val 290"/>
              <a:gd name="f255" fmla="val 1502"/>
              <a:gd name="f256" fmla="val 272"/>
              <a:gd name="f257" fmla="val 236"/>
              <a:gd name="f258" fmla="val 1492"/>
              <a:gd name="f259" fmla="val 206"/>
              <a:gd name="f260" fmla="val 1484"/>
              <a:gd name="f261" fmla="val 1476"/>
              <a:gd name="f262" fmla="val 156"/>
              <a:gd name="f263" fmla="val 1466"/>
              <a:gd name="f264" fmla="val 1450"/>
              <a:gd name="f265" fmla="val 92"/>
              <a:gd name="f266" fmla="val 1434"/>
              <a:gd name="f267" fmla="val 82"/>
              <a:gd name="f268" fmla="val 1428"/>
              <a:gd name="f269" fmla="val 1424"/>
              <a:gd name="f270" fmla="val 54"/>
              <a:gd name="f271" fmla="val 46"/>
              <a:gd name="f272" fmla="val 36"/>
              <a:gd name="f273" fmla="val 1432"/>
              <a:gd name="f274" fmla="val 26"/>
              <a:gd name="f275" fmla="val 14"/>
              <a:gd name="f276" fmla="val 1456"/>
              <a:gd name="f277" fmla="val 1474"/>
              <a:gd name="f278" fmla="val 1488"/>
              <a:gd name="f279" fmla="val 1536"/>
              <a:gd name="f280" fmla="val 1578"/>
              <a:gd name="f281" fmla="val 1624"/>
              <a:gd name="f282" fmla="val 1674"/>
              <a:gd name="f283" fmla="val 1724"/>
              <a:gd name="f284" fmla="val 1776"/>
              <a:gd name="f285" fmla="val 1960"/>
              <a:gd name="f286" fmla="val 2040"/>
              <a:gd name="f287" fmla="val 116"/>
              <a:gd name="f288" fmla="val 134"/>
              <a:gd name="f289" fmla="val 2044"/>
              <a:gd name="f290" fmla="val 246"/>
              <a:gd name="f291" fmla="val 354"/>
              <a:gd name="f292" fmla="val 2042"/>
              <a:gd name="f293" fmla="val 474"/>
              <a:gd name="f294" fmla="val 2048"/>
              <a:gd name="f295" fmla="val 2052"/>
              <a:gd name="f296" fmla="val 576"/>
              <a:gd name="f297" fmla="val 2056"/>
              <a:gd name="f298" fmla="val 2062"/>
              <a:gd name="f299" fmla="val 646"/>
              <a:gd name="f300" fmla="val 2068"/>
              <a:gd name="f301" fmla="val 2076"/>
              <a:gd name="f302" fmla="val 684"/>
              <a:gd name="f303" fmla="val 2086"/>
              <a:gd name="f304" fmla="val 690"/>
              <a:gd name="f305" fmla="val 2092"/>
              <a:gd name="f306" fmla="val 696"/>
              <a:gd name="f307" fmla="val 2098"/>
              <a:gd name="f308" fmla="val 698"/>
              <a:gd name="f309" fmla="val 2104"/>
              <a:gd name="f310" fmla="val 700"/>
              <a:gd name="f311" fmla="val 2110"/>
              <a:gd name="f312" fmla="val 2124"/>
              <a:gd name="f313" fmla="val 2140"/>
              <a:gd name="f314" fmla="val 2164"/>
              <a:gd name="f315" fmla="val 692"/>
              <a:gd name="f316" fmla="val 2194"/>
              <a:gd name="f317" fmla="val 2230"/>
              <a:gd name="f318" fmla="val 674"/>
              <a:gd name="f319" fmla="val 2272"/>
              <a:gd name="f320" fmla="val 658"/>
              <a:gd name="f321" fmla="val 2322"/>
              <a:gd name="f322" fmla="val 650"/>
              <a:gd name="f323" fmla="val 2348"/>
              <a:gd name="f324" fmla="val 644"/>
              <a:gd name="f325" fmla="val 2372"/>
              <a:gd name="f326" fmla="val 2398"/>
              <a:gd name="f327" fmla="val 2424"/>
              <a:gd name="f328" fmla="val 2448"/>
              <a:gd name="f329" fmla="val 2470"/>
              <a:gd name="f330" fmla="val 2492"/>
              <a:gd name="f331" fmla="val 2512"/>
              <a:gd name="f332" fmla="val 672"/>
              <a:gd name="f333" fmla="val 2530"/>
              <a:gd name="f334" fmla="val 688"/>
              <a:gd name="f335" fmla="val 2548"/>
              <a:gd name="f336" fmla="val 706"/>
              <a:gd name="f337" fmla="val 2562"/>
              <a:gd name="f338" fmla="val 730"/>
              <a:gd name="f339" fmla="val 2576"/>
              <a:gd name="f340" fmla="val 2586"/>
              <a:gd name="f341" fmla="val 2594"/>
              <a:gd name="f342" fmla="val 822"/>
              <a:gd name="f343" fmla="val 2598"/>
              <a:gd name="f344" fmla="val 860"/>
              <a:gd name="f345" fmla="val 900"/>
              <a:gd name="f346" fmla="val 2592"/>
              <a:gd name="f347" fmla="val 2584"/>
              <a:gd name="f348" fmla="val 2572"/>
              <a:gd name="f349" fmla="val 1010"/>
              <a:gd name="f350" fmla="val 2556"/>
              <a:gd name="f351" fmla="val 1028"/>
              <a:gd name="f352" fmla="val 2538"/>
              <a:gd name="f353" fmla="val 1044"/>
              <a:gd name="f354" fmla="val 2520"/>
              <a:gd name="f355" fmla="val 1054"/>
              <a:gd name="f356" fmla="val 2498"/>
              <a:gd name="f357" fmla="val 1062"/>
              <a:gd name="f358" fmla="val 2474"/>
              <a:gd name="f359" fmla="val 2450"/>
              <a:gd name="f360" fmla="val 1070"/>
              <a:gd name="f361" fmla="val 1072"/>
              <a:gd name="f362" fmla="val 2396"/>
              <a:gd name="f363" fmla="val 2370"/>
              <a:gd name="f364" fmla="val 1066"/>
              <a:gd name="f365" fmla="val 2342"/>
              <a:gd name="f366" fmla="val 2314"/>
              <a:gd name="f367" fmla="val 1056"/>
              <a:gd name="f368" fmla="val 2286"/>
              <a:gd name="f369" fmla="val 1042"/>
              <a:gd name="f370" fmla="val 2240"/>
              <a:gd name="f371" fmla="val 1030"/>
              <a:gd name="f372" fmla="val 2206"/>
              <a:gd name="f373" fmla="val 1020"/>
              <a:gd name="f374" fmla="val 2184"/>
              <a:gd name="f375" fmla="val 1014"/>
              <a:gd name="f376" fmla="val 2168"/>
              <a:gd name="f377" fmla="val 2162"/>
              <a:gd name="f378" fmla="val 1012"/>
              <a:gd name="f379" fmla="val 2156"/>
              <a:gd name="f380" fmla="val 2150"/>
              <a:gd name="f381" fmla="val 1016"/>
              <a:gd name="f382" fmla="val 2142"/>
              <a:gd name="f383" fmla="val 1046"/>
              <a:gd name="f384" fmla="val 2090"/>
              <a:gd name="f385" fmla="val 2082"/>
              <a:gd name="f386" fmla="val 1082"/>
              <a:gd name="f387" fmla="val 2070"/>
              <a:gd name="f388" fmla="val 1148"/>
              <a:gd name="f389" fmla="val 1202"/>
              <a:gd name="f390" fmla="val 1262"/>
              <a:gd name="f391" fmla="val 2050"/>
              <a:gd name="f392" fmla="val 1322"/>
              <a:gd name="f393" fmla="val 2046"/>
              <a:gd name="f394" fmla="val 1732"/>
              <a:gd name="f395" fmla="val 1994"/>
              <a:gd name="f396" fmla="val 1738"/>
              <a:gd name="f397" fmla="val 1946"/>
              <a:gd name="f398" fmla="val 1740"/>
              <a:gd name="f399" fmla="val 1890"/>
              <a:gd name="f400" fmla="val 1830"/>
              <a:gd name="f401" fmla="val 1772"/>
              <a:gd name="f402" fmla="val 1734"/>
              <a:gd name="f403" fmla="val 1744"/>
              <a:gd name="f404" fmla="val 1722"/>
              <a:gd name="f405" fmla="val 1726"/>
              <a:gd name="f406" fmla="val 1702"/>
              <a:gd name="f407" fmla="val 1686"/>
              <a:gd name="f408" fmla="val 1714"/>
              <a:gd name="f409" fmla="val 1704"/>
              <a:gd name="f410" fmla="val 1666"/>
              <a:gd name="f411" fmla="val 1692"/>
              <a:gd name="f412" fmla="val 1660"/>
              <a:gd name="f413" fmla="val 1678"/>
              <a:gd name="f414" fmla="val 1656"/>
              <a:gd name="f415" fmla="val 1662"/>
              <a:gd name="f416" fmla="val 1654"/>
              <a:gd name="f417" fmla="val 1646"/>
              <a:gd name="f418" fmla="val 1610"/>
              <a:gd name="f419" fmla="val 1572"/>
              <a:gd name="f420" fmla="val 1658"/>
              <a:gd name="f421" fmla="val 1552"/>
              <a:gd name="f422" fmla="val 1534"/>
              <a:gd name="f423" fmla="val 1516"/>
              <a:gd name="f424" fmla="val 1650"/>
              <a:gd name="f425" fmla="val 1642"/>
              <a:gd name="f426" fmla="val 1632"/>
              <a:gd name="f427" fmla="val 1454"/>
              <a:gd name="f428" fmla="val 1618"/>
              <a:gd name="f429" fmla="val 1438"/>
              <a:gd name="f430" fmla="val 1596"/>
              <a:gd name="f431" fmla="val 1430"/>
              <a:gd name="f432" fmla="val 1584"/>
              <a:gd name="f433" fmla="val 1422"/>
              <a:gd name="f434" fmla="val 1570"/>
              <a:gd name="f435" fmla="val 1416"/>
              <a:gd name="f436" fmla="val 1554"/>
              <a:gd name="f437" fmla="val 1410"/>
              <a:gd name="f438" fmla="val 1406"/>
              <a:gd name="f439" fmla="val 1514"/>
              <a:gd name="f440" fmla="val 1402"/>
              <a:gd name="f441" fmla="val 1400"/>
              <a:gd name="f442" fmla="val 1404"/>
              <a:gd name="f443" fmla="val 1364"/>
              <a:gd name="f444" fmla="val 1324"/>
              <a:gd name="f445" fmla="val 1278"/>
              <a:gd name="f446" fmla="val 1444"/>
              <a:gd name="f447" fmla="val 1220"/>
              <a:gd name="f448" fmla="val 1452"/>
              <a:gd name="f449" fmla="val 1206"/>
              <a:gd name="f450" fmla="val 1460"/>
              <a:gd name="f451" fmla="val 1192"/>
              <a:gd name="f452" fmla="val 1468"/>
              <a:gd name="f453" fmla="val 1182"/>
              <a:gd name="f454" fmla="val 1174"/>
              <a:gd name="f455" fmla="val 1166"/>
              <a:gd name="f456" fmla="val 1160"/>
              <a:gd name="f457" fmla="val 1158"/>
              <a:gd name="f458" fmla="val 1156"/>
              <a:gd name="f459" fmla="val 1520"/>
              <a:gd name="f460" fmla="val 1540"/>
              <a:gd name="f461" fmla="val 1562"/>
              <a:gd name="f462" fmla="val 1162"/>
              <a:gd name="f463" fmla="val 1172"/>
              <a:gd name="f464" fmla="val 1606"/>
              <a:gd name="f465" fmla="val 1184"/>
              <a:gd name="f466" fmla="val 1224"/>
              <a:gd name="f467" fmla="val 1698"/>
              <a:gd name="f468" fmla="val 1236"/>
              <a:gd name="f469" fmla="val 1720"/>
              <a:gd name="f470" fmla="val 1246"/>
              <a:gd name="f471" fmla="val 1252"/>
              <a:gd name="f472" fmla="val 1756"/>
              <a:gd name="f473" fmla="val 1254"/>
              <a:gd name="f474" fmla="val 1766"/>
              <a:gd name="f475" fmla="val 1786"/>
              <a:gd name="f476" fmla="val 1796"/>
              <a:gd name="f477" fmla="val 1244"/>
              <a:gd name="f478" fmla="val 1806"/>
              <a:gd name="f479" fmla="val 1824"/>
              <a:gd name="f480" fmla="val 1222"/>
              <a:gd name="f481" fmla="val 1840"/>
              <a:gd name="f482" fmla="val 1200"/>
              <a:gd name="f483" fmla="val 1854"/>
              <a:gd name="f484" fmla="val 1866"/>
              <a:gd name="f485" fmla="val 1878"/>
              <a:gd name="f486" fmla="val 1120"/>
              <a:gd name="f487" fmla="val 1888"/>
              <a:gd name="f488" fmla="val 1088"/>
              <a:gd name="f489" fmla="val 1896"/>
              <a:gd name="f490" fmla="val 1902"/>
              <a:gd name="f491" fmla="val 1022"/>
              <a:gd name="f492" fmla="val 1906"/>
              <a:gd name="f493" fmla="val 990"/>
              <a:gd name="f494" fmla="val 1910"/>
              <a:gd name="f495" fmla="val 930"/>
              <a:gd name="f496" fmla="val 904"/>
              <a:gd name="f497" fmla="+- 0 0 -90"/>
              <a:gd name="f498" fmla="*/ f4 1 1912"/>
              <a:gd name="f499" fmla="*/ f5 1 2600"/>
              <a:gd name="f500" fmla="val f6"/>
              <a:gd name="f501" fmla="val f7"/>
              <a:gd name="f502" fmla="val f8"/>
              <a:gd name="f503" fmla="*/ f497 f0 1"/>
              <a:gd name="f504" fmla="+- f502 0 f500"/>
              <a:gd name="f505" fmla="+- f501 0 f500"/>
              <a:gd name="f506" fmla="*/ f503 1 f3"/>
              <a:gd name="f507" fmla="*/ f505 1 1912"/>
              <a:gd name="f508" fmla="*/ f504 1 2600"/>
              <a:gd name="f509" fmla="+- f506 0 f1"/>
              <a:gd name="f510" fmla="*/ 1886 1 f507"/>
              <a:gd name="f511" fmla="*/ 656 1 f508"/>
              <a:gd name="f512" fmla="*/ 1838 1 f507"/>
              <a:gd name="f513" fmla="*/ 614 1 f508"/>
              <a:gd name="f514" fmla="*/ 1560 1 f507"/>
              <a:gd name="f515" fmla="*/ 638 1 f508"/>
              <a:gd name="f516" fmla="*/ 1300 1 f507"/>
              <a:gd name="f517" fmla="*/ 610 1 f508"/>
              <a:gd name="f518" fmla="*/ 1176 1 f507"/>
              <a:gd name="f519" fmla="*/ 546 1 f508"/>
              <a:gd name="f520" fmla="*/ 1106 1 f507"/>
              <a:gd name="f521" fmla="*/ 476 1 f508"/>
              <a:gd name="f522" fmla="*/ 1118 1 f507"/>
              <a:gd name="f523" fmla="*/ 376 1 f508"/>
              <a:gd name="f524" fmla="*/ 1122 1 f507"/>
              <a:gd name="f525" fmla="*/ 190 1 f508"/>
              <a:gd name="f526" fmla="*/ 1024 1 f507"/>
              <a:gd name="f527" fmla="*/ 38 1 f508"/>
              <a:gd name="f528" fmla="*/ 912 1 f507"/>
              <a:gd name="f529" fmla="*/ 0 1 f508"/>
              <a:gd name="f530" fmla="*/ 786 1 f507"/>
              <a:gd name="f531" fmla="*/ 42 1 f508"/>
              <a:gd name="f532" fmla="*/ 724 1 f507"/>
              <a:gd name="f533" fmla="*/ 168 1 f508"/>
              <a:gd name="f534" fmla="*/ 734 1 f507"/>
              <a:gd name="f535" fmla="*/ 296 1 f508"/>
              <a:gd name="f536" fmla="*/ 756 1 f507"/>
              <a:gd name="f537" fmla="*/ 446 1 f508"/>
              <a:gd name="f538" fmla="*/ 668 1 f507"/>
              <a:gd name="f539" fmla="*/ 518 1 f508"/>
              <a:gd name="f540" fmla="*/ 574 1 f507"/>
              <a:gd name="f541" fmla="*/ 536 1 f508"/>
              <a:gd name="f542" fmla="*/ 320 1 f507"/>
              <a:gd name="f543" fmla="*/ 472 1 f508"/>
              <a:gd name="f544" fmla="*/ 84 1 f507"/>
              <a:gd name="f545" fmla="*/ 422 1 f508"/>
              <a:gd name="f546" fmla="*/ 68 1 f507"/>
              <a:gd name="f547" fmla="*/ 748 1 f508"/>
              <a:gd name="f548" fmla="*/ 114 1 f507"/>
              <a:gd name="f549" fmla="*/ 932 1 f508"/>
              <a:gd name="f550" fmla="*/ 178 1 f507"/>
              <a:gd name="f551" fmla="*/ 974 1 f508"/>
              <a:gd name="f552" fmla="*/ 274 1 f507"/>
              <a:gd name="f553" fmla="*/ 938 1 f508"/>
              <a:gd name="f554" fmla="*/ 350 1 f507"/>
              <a:gd name="f555" fmla="*/ 952 1 f508"/>
              <a:gd name="f556" fmla="*/ 412 1 f507"/>
              <a:gd name="f557" fmla="*/ 1024 1 f508"/>
              <a:gd name="f558" fmla="*/ 424 1 f507"/>
              <a:gd name="f559" fmla="*/ 1194 1 f508"/>
              <a:gd name="f560" fmla="*/ 386 1 f507"/>
              <a:gd name="f561" fmla="*/ 1426 1 f508"/>
              <a:gd name="f562" fmla="*/ 322 1 f507"/>
              <a:gd name="f563" fmla="*/ 1496 1 f508"/>
              <a:gd name="f564" fmla="*/ 206 1 f507"/>
              <a:gd name="f565" fmla="*/ 1484 1 f508"/>
              <a:gd name="f566" fmla="*/ 72 1 f507"/>
              <a:gd name="f567" fmla="*/ 1424 1 f508"/>
              <a:gd name="f568" fmla="*/ 14 1 f507"/>
              <a:gd name="f569" fmla="*/ 1456 1 f508"/>
              <a:gd name="f570" fmla="*/ 0 1 f507"/>
              <a:gd name="f571" fmla="*/ 1536 1 f508"/>
              <a:gd name="f572" fmla="*/ 60 1 f507"/>
              <a:gd name="f573" fmla="*/ 1874 1 f508"/>
              <a:gd name="f574" fmla="*/ 162 1 f507"/>
              <a:gd name="f575" fmla="*/ 2044 1 f508"/>
              <a:gd name="f576" fmla="*/ 530 1 f507"/>
              <a:gd name="f577" fmla="*/ 2052 1 f508"/>
              <a:gd name="f578" fmla="*/ 690 1 f507"/>
              <a:gd name="f579" fmla="*/ 2092 1 f508"/>
              <a:gd name="f580" fmla="*/ 700 1 f507"/>
              <a:gd name="f581" fmla="*/ 2140 1 f508"/>
              <a:gd name="f582" fmla="*/ 658 1 f507"/>
              <a:gd name="f583" fmla="*/ 2322 1 f508"/>
              <a:gd name="f584" fmla="*/ 644 1 f507"/>
              <a:gd name="f585" fmla="*/ 2470 1 f508"/>
              <a:gd name="f586" fmla="*/ 730 1 f507"/>
              <a:gd name="f587" fmla="*/ 2576 1 f508"/>
              <a:gd name="f588" fmla="*/ 900 1 f507"/>
              <a:gd name="f589" fmla="*/ 2598 1 f508"/>
              <a:gd name="f590" fmla="*/ 1044 1 f507"/>
              <a:gd name="f591" fmla="*/ 2520 1 f508"/>
              <a:gd name="f592" fmla="*/ 1070 1 f507"/>
              <a:gd name="f593" fmla="*/ 2370 1 f508"/>
              <a:gd name="f594" fmla="*/ 1030 1 f507"/>
              <a:gd name="f595" fmla="*/ 2206 1 f508"/>
              <a:gd name="f596" fmla="*/ 1016 1 f507"/>
              <a:gd name="f597" fmla="*/ 2142 1 f508"/>
              <a:gd name="f598" fmla="*/ 1082 1 f507"/>
              <a:gd name="f599" fmla="*/ 2076 1 f508"/>
              <a:gd name="f600" fmla="*/ 1432 1 f507"/>
              <a:gd name="f601" fmla="*/ 2040 1 f508"/>
              <a:gd name="f602" fmla="*/ 1740 1 f507"/>
              <a:gd name="f603" fmla="*/ 1830 1 f508"/>
              <a:gd name="f604" fmla="*/ 1722 1 f507"/>
              <a:gd name="f605" fmla="*/ 1686 1 f508"/>
              <a:gd name="f606" fmla="*/ 1646 1 f507"/>
              <a:gd name="f607" fmla="*/ 1654 1 f508"/>
              <a:gd name="f608" fmla="*/ 1500 1 f507"/>
              <a:gd name="f609" fmla="*/ 1650 1 f508"/>
              <a:gd name="f610" fmla="*/ 1430 1 f507"/>
              <a:gd name="f611" fmla="*/ 1584 1 f508"/>
              <a:gd name="f612" fmla="*/ 1400 1 f507"/>
              <a:gd name="f613" fmla="*/ 1464 1 f508"/>
              <a:gd name="f614" fmla="*/ 1426 1 f507"/>
              <a:gd name="f615" fmla="*/ 1278 1 f508"/>
              <a:gd name="f616" fmla="*/ 1476 1 f507"/>
              <a:gd name="f617" fmla="*/ 1174 1 f508"/>
              <a:gd name="f618" fmla="*/ 1540 1 f507"/>
              <a:gd name="f619" fmla="*/ 1156 1 f508"/>
              <a:gd name="f620" fmla="*/ 1698 1 f507"/>
              <a:gd name="f621" fmla="*/ 1236 1 f508"/>
              <a:gd name="f622" fmla="*/ 1776 1 f507"/>
              <a:gd name="f623" fmla="*/ 1252 1 f508"/>
              <a:gd name="f624" fmla="*/ 1854 1 f507"/>
              <a:gd name="f625" fmla="*/ 1176 1 f508"/>
              <a:gd name="f626" fmla="*/ 1906 1 f507"/>
              <a:gd name="f627" fmla="*/ 990 1 f508"/>
              <a:gd name="f628" fmla="*/ f501 1 f507"/>
              <a:gd name="f629" fmla="*/ f502 1 f508"/>
              <a:gd name="f630" fmla="*/ f570 f498 1"/>
              <a:gd name="f631" fmla="*/ f628 f498 1"/>
              <a:gd name="f632" fmla="*/ f629 f499 1"/>
              <a:gd name="f633" fmla="*/ f529 f499 1"/>
              <a:gd name="f634" fmla="*/ f510 f498 1"/>
              <a:gd name="f635" fmla="*/ f511 f499 1"/>
              <a:gd name="f636" fmla="*/ f512 f498 1"/>
              <a:gd name="f637" fmla="*/ f513 f499 1"/>
              <a:gd name="f638" fmla="*/ f514 f498 1"/>
              <a:gd name="f639" fmla="*/ f515 f499 1"/>
              <a:gd name="f640" fmla="*/ f516 f498 1"/>
              <a:gd name="f641" fmla="*/ f517 f499 1"/>
              <a:gd name="f642" fmla="*/ f518 f498 1"/>
              <a:gd name="f643" fmla="*/ f519 f499 1"/>
              <a:gd name="f644" fmla="*/ f520 f498 1"/>
              <a:gd name="f645" fmla="*/ f521 f499 1"/>
              <a:gd name="f646" fmla="*/ f522 f498 1"/>
              <a:gd name="f647" fmla="*/ f523 f499 1"/>
              <a:gd name="f648" fmla="*/ f524 f498 1"/>
              <a:gd name="f649" fmla="*/ f525 f499 1"/>
              <a:gd name="f650" fmla="*/ f526 f498 1"/>
              <a:gd name="f651" fmla="*/ f527 f499 1"/>
              <a:gd name="f652" fmla="*/ f528 f498 1"/>
              <a:gd name="f653" fmla="*/ f530 f498 1"/>
              <a:gd name="f654" fmla="*/ f531 f499 1"/>
              <a:gd name="f655" fmla="*/ f532 f498 1"/>
              <a:gd name="f656" fmla="*/ f533 f499 1"/>
              <a:gd name="f657" fmla="*/ f534 f498 1"/>
              <a:gd name="f658" fmla="*/ f535 f499 1"/>
              <a:gd name="f659" fmla="*/ f536 f498 1"/>
              <a:gd name="f660" fmla="*/ f537 f499 1"/>
              <a:gd name="f661" fmla="*/ f538 f498 1"/>
              <a:gd name="f662" fmla="*/ f539 f499 1"/>
              <a:gd name="f663" fmla="*/ f540 f498 1"/>
              <a:gd name="f664" fmla="*/ f541 f499 1"/>
              <a:gd name="f665" fmla="*/ f542 f498 1"/>
              <a:gd name="f666" fmla="*/ f543 f499 1"/>
              <a:gd name="f667" fmla="*/ f544 f498 1"/>
              <a:gd name="f668" fmla="*/ f545 f499 1"/>
              <a:gd name="f669" fmla="*/ f546 f498 1"/>
              <a:gd name="f670" fmla="*/ f547 f499 1"/>
              <a:gd name="f671" fmla="*/ f548 f498 1"/>
              <a:gd name="f672" fmla="*/ f549 f499 1"/>
              <a:gd name="f673" fmla="*/ f550 f498 1"/>
              <a:gd name="f674" fmla="*/ f551 f499 1"/>
              <a:gd name="f675" fmla="*/ f552 f498 1"/>
              <a:gd name="f676" fmla="*/ f553 f499 1"/>
              <a:gd name="f677" fmla="*/ f554 f498 1"/>
              <a:gd name="f678" fmla="*/ f555 f499 1"/>
              <a:gd name="f679" fmla="*/ f556 f498 1"/>
              <a:gd name="f680" fmla="*/ f557 f499 1"/>
              <a:gd name="f681" fmla="*/ f558 f498 1"/>
              <a:gd name="f682" fmla="*/ f559 f499 1"/>
              <a:gd name="f683" fmla="*/ f560 f498 1"/>
              <a:gd name="f684" fmla="*/ f561 f499 1"/>
              <a:gd name="f685" fmla="*/ f562 f498 1"/>
              <a:gd name="f686" fmla="*/ f563 f499 1"/>
              <a:gd name="f687" fmla="*/ f564 f498 1"/>
              <a:gd name="f688" fmla="*/ f565 f499 1"/>
              <a:gd name="f689" fmla="*/ f566 f498 1"/>
              <a:gd name="f690" fmla="*/ f567 f499 1"/>
              <a:gd name="f691" fmla="*/ f568 f498 1"/>
              <a:gd name="f692" fmla="*/ f569 f499 1"/>
              <a:gd name="f693" fmla="*/ f571 f499 1"/>
              <a:gd name="f694" fmla="*/ f572 f498 1"/>
              <a:gd name="f695" fmla="*/ f573 f499 1"/>
              <a:gd name="f696" fmla="*/ f574 f498 1"/>
              <a:gd name="f697" fmla="*/ f575 f499 1"/>
              <a:gd name="f698" fmla="*/ f576 f498 1"/>
              <a:gd name="f699" fmla="*/ f577 f499 1"/>
              <a:gd name="f700" fmla="*/ f578 f498 1"/>
              <a:gd name="f701" fmla="*/ f579 f499 1"/>
              <a:gd name="f702" fmla="*/ f580 f498 1"/>
              <a:gd name="f703" fmla="*/ f581 f499 1"/>
              <a:gd name="f704" fmla="*/ f582 f498 1"/>
              <a:gd name="f705" fmla="*/ f583 f499 1"/>
              <a:gd name="f706" fmla="*/ f584 f498 1"/>
              <a:gd name="f707" fmla="*/ f585 f499 1"/>
              <a:gd name="f708" fmla="*/ f586 f498 1"/>
              <a:gd name="f709" fmla="*/ f587 f499 1"/>
              <a:gd name="f710" fmla="*/ f588 f498 1"/>
              <a:gd name="f711" fmla="*/ f589 f499 1"/>
              <a:gd name="f712" fmla="*/ f590 f498 1"/>
              <a:gd name="f713" fmla="*/ f591 f499 1"/>
              <a:gd name="f714" fmla="*/ f592 f498 1"/>
              <a:gd name="f715" fmla="*/ f593 f499 1"/>
              <a:gd name="f716" fmla="*/ f594 f498 1"/>
              <a:gd name="f717" fmla="*/ f595 f499 1"/>
              <a:gd name="f718" fmla="*/ f596 f498 1"/>
              <a:gd name="f719" fmla="*/ f597 f499 1"/>
              <a:gd name="f720" fmla="*/ f598 f498 1"/>
              <a:gd name="f721" fmla="*/ f599 f499 1"/>
              <a:gd name="f722" fmla="*/ f600 f498 1"/>
              <a:gd name="f723" fmla="*/ f601 f499 1"/>
              <a:gd name="f724" fmla="*/ f602 f498 1"/>
              <a:gd name="f725" fmla="*/ f603 f499 1"/>
              <a:gd name="f726" fmla="*/ f604 f498 1"/>
              <a:gd name="f727" fmla="*/ f605 f499 1"/>
              <a:gd name="f728" fmla="*/ f606 f498 1"/>
              <a:gd name="f729" fmla="*/ f607 f499 1"/>
              <a:gd name="f730" fmla="*/ f608 f498 1"/>
              <a:gd name="f731" fmla="*/ f609 f499 1"/>
              <a:gd name="f732" fmla="*/ f610 f498 1"/>
              <a:gd name="f733" fmla="*/ f611 f499 1"/>
              <a:gd name="f734" fmla="*/ f612 f498 1"/>
              <a:gd name="f735" fmla="*/ f613 f499 1"/>
              <a:gd name="f736" fmla="*/ f614 f498 1"/>
              <a:gd name="f737" fmla="*/ f615 f499 1"/>
              <a:gd name="f738" fmla="*/ f616 f498 1"/>
              <a:gd name="f739" fmla="*/ f617 f499 1"/>
              <a:gd name="f740" fmla="*/ f618 f498 1"/>
              <a:gd name="f741" fmla="*/ f619 f499 1"/>
              <a:gd name="f742" fmla="*/ f620 f498 1"/>
              <a:gd name="f743" fmla="*/ f621 f499 1"/>
              <a:gd name="f744" fmla="*/ f622 f498 1"/>
              <a:gd name="f745" fmla="*/ f623 f499 1"/>
              <a:gd name="f746" fmla="*/ f624 f498 1"/>
              <a:gd name="f747" fmla="*/ f625 f499 1"/>
              <a:gd name="f748" fmla="*/ f626 f498 1"/>
              <a:gd name="f749" fmla="*/ f627 f4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9">
                <a:pos x="f634" y="f635"/>
              </a:cxn>
              <a:cxn ang="f509">
                <a:pos x="f636" y="f637"/>
              </a:cxn>
              <a:cxn ang="f509">
                <a:pos x="f638" y="f639"/>
              </a:cxn>
              <a:cxn ang="f509">
                <a:pos x="f640" y="f641"/>
              </a:cxn>
              <a:cxn ang="f509">
                <a:pos x="f642" y="f643"/>
              </a:cxn>
              <a:cxn ang="f509">
                <a:pos x="f644" y="f645"/>
              </a:cxn>
              <a:cxn ang="f509">
                <a:pos x="f646" y="f647"/>
              </a:cxn>
              <a:cxn ang="f509">
                <a:pos x="f648" y="f649"/>
              </a:cxn>
              <a:cxn ang="f509">
                <a:pos x="f650" y="f651"/>
              </a:cxn>
              <a:cxn ang="f509">
                <a:pos x="f652" y="f633"/>
              </a:cxn>
              <a:cxn ang="f509">
                <a:pos x="f653" y="f654"/>
              </a:cxn>
              <a:cxn ang="f509">
                <a:pos x="f655" y="f656"/>
              </a:cxn>
              <a:cxn ang="f509">
                <a:pos x="f657" y="f658"/>
              </a:cxn>
              <a:cxn ang="f509">
                <a:pos x="f659" y="f660"/>
              </a:cxn>
              <a:cxn ang="f509">
                <a:pos x="f661" y="f662"/>
              </a:cxn>
              <a:cxn ang="f509">
                <a:pos x="f663" y="f664"/>
              </a:cxn>
              <a:cxn ang="f509">
                <a:pos x="f665" y="f666"/>
              </a:cxn>
              <a:cxn ang="f509">
                <a:pos x="f667" y="f668"/>
              </a:cxn>
              <a:cxn ang="f509">
                <a:pos x="f669" y="f670"/>
              </a:cxn>
              <a:cxn ang="f509">
                <a:pos x="f671" y="f672"/>
              </a:cxn>
              <a:cxn ang="f509">
                <a:pos x="f673" y="f674"/>
              </a:cxn>
              <a:cxn ang="f509">
                <a:pos x="f675" y="f676"/>
              </a:cxn>
              <a:cxn ang="f509">
                <a:pos x="f677" y="f678"/>
              </a:cxn>
              <a:cxn ang="f509">
                <a:pos x="f679" y="f680"/>
              </a:cxn>
              <a:cxn ang="f509">
                <a:pos x="f681" y="f682"/>
              </a:cxn>
              <a:cxn ang="f509">
                <a:pos x="f683" y="f684"/>
              </a:cxn>
              <a:cxn ang="f509">
                <a:pos x="f685" y="f686"/>
              </a:cxn>
              <a:cxn ang="f509">
                <a:pos x="f687" y="f688"/>
              </a:cxn>
              <a:cxn ang="f509">
                <a:pos x="f689" y="f690"/>
              </a:cxn>
              <a:cxn ang="f509">
                <a:pos x="f691" y="f692"/>
              </a:cxn>
              <a:cxn ang="f509">
                <a:pos x="f630" y="f693"/>
              </a:cxn>
              <a:cxn ang="f509">
                <a:pos x="f694" y="f695"/>
              </a:cxn>
              <a:cxn ang="f509">
                <a:pos x="f696" y="f697"/>
              </a:cxn>
              <a:cxn ang="f509">
                <a:pos x="f698" y="f699"/>
              </a:cxn>
              <a:cxn ang="f509">
                <a:pos x="f700" y="f701"/>
              </a:cxn>
              <a:cxn ang="f509">
                <a:pos x="f702" y="f703"/>
              </a:cxn>
              <a:cxn ang="f509">
                <a:pos x="f704" y="f705"/>
              </a:cxn>
              <a:cxn ang="f509">
                <a:pos x="f706" y="f707"/>
              </a:cxn>
              <a:cxn ang="f509">
                <a:pos x="f708" y="f709"/>
              </a:cxn>
              <a:cxn ang="f509">
                <a:pos x="f710" y="f711"/>
              </a:cxn>
              <a:cxn ang="f509">
                <a:pos x="f712" y="f713"/>
              </a:cxn>
              <a:cxn ang="f509">
                <a:pos x="f714" y="f715"/>
              </a:cxn>
              <a:cxn ang="f509">
                <a:pos x="f716" y="f717"/>
              </a:cxn>
              <a:cxn ang="f509">
                <a:pos x="f718" y="f719"/>
              </a:cxn>
              <a:cxn ang="f509">
                <a:pos x="f720" y="f721"/>
              </a:cxn>
              <a:cxn ang="f509">
                <a:pos x="f722" y="f723"/>
              </a:cxn>
              <a:cxn ang="f509">
                <a:pos x="f724" y="f725"/>
              </a:cxn>
              <a:cxn ang="f509">
                <a:pos x="f726" y="f727"/>
              </a:cxn>
              <a:cxn ang="f509">
                <a:pos x="f728" y="f729"/>
              </a:cxn>
              <a:cxn ang="f509">
                <a:pos x="f730" y="f731"/>
              </a:cxn>
              <a:cxn ang="f509">
                <a:pos x="f732" y="f733"/>
              </a:cxn>
              <a:cxn ang="f509">
                <a:pos x="f734" y="f735"/>
              </a:cxn>
              <a:cxn ang="f509">
                <a:pos x="f736" y="f737"/>
              </a:cxn>
              <a:cxn ang="f509">
                <a:pos x="f738" y="f739"/>
              </a:cxn>
              <a:cxn ang="f509">
                <a:pos x="f740" y="f741"/>
              </a:cxn>
              <a:cxn ang="f509">
                <a:pos x="f742" y="f743"/>
              </a:cxn>
              <a:cxn ang="f509">
                <a:pos x="f744" y="f745"/>
              </a:cxn>
              <a:cxn ang="f509">
                <a:pos x="f746" y="f747"/>
              </a:cxn>
              <a:cxn ang="f509">
                <a:pos x="f748" y="f749"/>
              </a:cxn>
            </a:cxnLst>
            <a:rect l="f630" t="f633" r="f631" b="f632"/>
            <a:pathLst>
              <a:path w="1912" h="2600">
                <a:moveTo>
                  <a:pt x="f7" y="f9"/>
                </a:moveTo>
                <a:lnTo>
                  <a:pt x="f7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5"/>
                </a:lnTo>
                <a:lnTo>
                  <a:pt x="f28" y="f25"/>
                </a:lnTo>
                <a:lnTo>
                  <a:pt x="f29" y="f23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5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69" y="f75"/>
                </a:lnTo>
                <a:lnTo>
                  <a:pt x="f67" y="f76"/>
                </a:lnTo>
                <a:lnTo>
                  <a:pt x="f77" y="f78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61" y="f83"/>
                </a:lnTo>
                <a:lnTo>
                  <a:pt x="f81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6"/>
                </a:lnTo>
                <a:lnTo>
                  <a:pt x="f111" y="f6"/>
                </a:lnTo>
                <a:lnTo>
                  <a:pt x="f112" y="f110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" y="f119"/>
                </a:lnTo>
                <a:lnTo>
                  <a:pt x="f120" y="f98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1" y="f133"/>
                </a:lnTo>
                <a:lnTo>
                  <a:pt x="f129" y="f134"/>
                </a:lnTo>
                <a:lnTo>
                  <a:pt x="f127" y="f135"/>
                </a:lnTo>
                <a:lnTo>
                  <a:pt x="f125" y="f136"/>
                </a:lnTo>
                <a:lnTo>
                  <a:pt x="f125" y="f136"/>
                </a:lnTo>
                <a:lnTo>
                  <a:pt x="f137" y="f138"/>
                </a:lnTo>
                <a:lnTo>
                  <a:pt x="f139" y="f76"/>
                </a:lnTo>
                <a:lnTo>
                  <a:pt x="f139" y="f140"/>
                </a:lnTo>
                <a:lnTo>
                  <a:pt x="f139" y="f141"/>
                </a:lnTo>
                <a:lnTo>
                  <a:pt x="f142" y="f143"/>
                </a:lnTo>
                <a:lnTo>
                  <a:pt x="f121" y="f144"/>
                </a:lnTo>
                <a:lnTo>
                  <a:pt x="f145" y="f146"/>
                </a:lnTo>
                <a:lnTo>
                  <a:pt x="f13" y="f147"/>
                </a:lnTo>
                <a:lnTo>
                  <a:pt x="f129" y="f148"/>
                </a:lnTo>
                <a:lnTo>
                  <a:pt x="f149" y="f68"/>
                </a:lnTo>
                <a:lnTo>
                  <a:pt x="f150" y="f151"/>
                </a:lnTo>
                <a:lnTo>
                  <a:pt x="f150" y="f151"/>
                </a:lnTo>
                <a:lnTo>
                  <a:pt x="f152" y="f153"/>
                </a:lnTo>
                <a:lnTo>
                  <a:pt x="f19" y="f154"/>
                </a:lnTo>
                <a:lnTo>
                  <a:pt x="f44" y="f155"/>
                </a:lnTo>
                <a:lnTo>
                  <a:pt x="f48" y="f156"/>
                </a:lnTo>
                <a:lnTo>
                  <a:pt x="f157" y="f156"/>
                </a:lnTo>
                <a:lnTo>
                  <a:pt x="f158" y="f156"/>
                </a:lnTo>
                <a:lnTo>
                  <a:pt x="f156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73"/>
                </a:lnTo>
                <a:lnTo>
                  <a:pt x="f174" y="f175"/>
                </a:lnTo>
                <a:lnTo>
                  <a:pt x="f124" y="f176"/>
                </a:lnTo>
                <a:lnTo>
                  <a:pt x="f124" y="f176"/>
                </a:lnTo>
                <a:lnTo>
                  <a:pt x="f177" y="f178"/>
                </a:lnTo>
                <a:lnTo>
                  <a:pt x="f179" y="f169"/>
                </a:lnTo>
                <a:lnTo>
                  <a:pt x="f180" y="f151"/>
                </a:lnTo>
                <a:lnTo>
                  <a:pt x="f181" y="f182"/>
                </a:lnTo>
                <a:lnTo>
                  <a:pt x="f98" y="f23"/>
                </a:lnTo>
                <a:lnTo>
                  <a:pt x="f183" y="f184"/>
                </a:lnTo>
                <a:lnTo>
                  <a:pt x="f185" y="f145"/>
                </a:lnTo>
                <a:lnTo>
                  <a:pt x="f96" y="f186"/>
                </a:lnTo>
                <a:lnTo>
                  <a:pt x="f96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26" y="f195"/>
                </a:lnTo>
                <a:lnTo>
                  <a:pt x="f196" y="f197"/>
                </a:lnTo>
                <a:lnTo>
                  <a:pt x="f198" y="f105"/>
                </a:lnTo>
                <a:lnTo>
                  <a:pt x="f128" y="f199"/>
                </a:lnTo>
                <a:lnTo>
                  <a:pt x="f200" y="f201"/>
                </a:lnTo>
                <a:lnTo>
                  <a:pt x="f202" y="f103"/>
                </a:lnTo>
                <a:lnTo>
                  <a:pt x="f203" y="f103"/>
                </a:lnTo>
                <a:lnTo>
                  <a:pt x="f204" y="f201"/>
                </a:lnTo>
                <a:lnTo>
                  <a:pt x="f205" y="f206"/>
                </a:lnTo>
                <a:lnTo>
                  <a:pt x="f207" y="f105"/>
                </a:lnTo>
                <a:lnTo>
                  <a:pt x="f208" y="f197"/>
                </a:lnTo>
                <a:lnTo>
                  <a:pt x="f209" y="f210"/>
                </a:lnTo>
                <a:lnTo>
                  <a:pt x="f211" y="f194"/>
                </a:lnTo>
                <a:lnTo>
                  <a:pt x="f211" y="f194"/>
                </a:lnTo>
                <a:lnTo>
                  <a:pt x="f212" y="f213"/>
                </a:lnTo>
                <a:lnTo>
                  <a:pt x="f168" y="f210"/>
                </a:lnTo>
                <a:lnTo>
                  <a:pt x="f214" y="f107"/>
                </a:lnTo>
                <a:lnTo>
                  <a:pt x="f215" y="f216"/>
                </a:lnTo>
                <a:lnTo>
                  <a:pt x="f217" y="f218"/>
                </a:lnTo>
                <a:lnTo>
                  <a:pt x="f138" y="f201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99"/>
                </a:lnTo>
                <a:lnTo>
                  <a:pt x="f140" y="f226"/>
                </a:lnTo>
                <a:lnTo>
                  <a:pt x="f140" y="f226"/>
                </a:lnTo>
                <a:lnTo>
                  <a:pt x="f227" y="f228"/>
                </a:lnTo>
                <a:lnTo>
                  <a:pt x="f178" y="f65"/>
                </a:lnTo>
                <a:lnTo>
                  <a:pt x="f75" y="f229"/>
                </a:lnTo>
                <a:lnTo>
                  <a:pt x="f75" y="f230"/>
                </a:lnTo>
                <a:lnTo>
                  <a:pt x="f178" y="f231"/>
                </a:lnTo>
                <a:lnTo>
                  <a:pt x="f227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" y="f245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54" y="f255"/>
                </a:lnTo>
                <a:lnTo>
                  <a:pt x="f256" y="f253"/>
                </a:lnTo>
                <a:lnTo>
                  <a:pt x="f256" y="f253"/>
                </a:lnTo>
                <a:lnTo>
                  <a:pt x="f257" y="f258"/>
                </a:lnTo>
                <a:lnTo>
                  <a:pt x="f259" y="f260"/>
                </a:lnTo>
                <a:lnTo>
                  <a:pt x="f202" y="f261"/>
                </a:lnTo>
                <a:lnTo>
                  <a:pt x="f262" y="f263"/>
                </a:lnTo>
                <a:lnTo>
                  <a:pt x="f126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179" y="f269"/>
                </a:lnTo>
                <a:lnTo>
                  <a:pt x="f183" y="f269"/>
                </a:lnTo>
                <a:lnTo>
                  <a:pt x="f270" y="f269"/>
                </a:lnTo>
                <a:lnTo>
                  <a:pt x="f271" y="f240"/>
                </a:lnTo>
                <a:lnTo>
                  <a:pt x="f272" y="f273"/>
                </a:lnTo>
                <a:lnTo>
                  <a:pt x="f274" y="f242"/>
                </a:lnTo>
                <a:lnTo>
                  <a:pt x="f275" y="f276"/>
                </a:lnTo>
                <a:lnTo>
                  <a:pt x="f275" y="f276"/>
                </a:lnTo>
                <a:lnTo>
                  <a:pt x="f104" y="f39"/>
                </a:lnTo>
                <a:lnTo>
                  <a:pt x="f106" y="f277"/>
                </a:lnTo>
                <a:lnTo>
                  <a:pt x="f110" y="f278"/>
                </a:lnTo>
                <a:lnTo>
                  <a:pt x="f110" y="f255"/>
                </a:lnTo>
                <a:lnTo>
                  <a:pt x="f6" y="f279"/>
                </a:lnTo>
                <a:lnTo>
                  <a:pt x="f108" y="f280"/>
                </a:lnTo>
                <a:lnTo>
                  <a:pt x="f114" y="f281"/>
                </a:lnTo>
                <a:lnTo>
                  <a:pt x="f116" y="f282"/>
                </a:lnTo>
                <a:lnTo>
                  <a:pt x="f274" y="f283"/>
                </a:lnTo>
                <a:lnTo>
                  <a:pt x="f100" y="f284"/>
                </a:lnTo>
                <a:lnTo>
                  <a:pt x="f181" y="f20"/>
                </a:lnTo>
                <a:lnTo>
                  <a:pt x="f267" y="f285"/>
                </a:lnTo>
                <a:lnTo>
                  <a:pt x="f191" y="f286"/>
                </a:lnTo>
                <a:lnTo>
                  <a:pt x="f287" y="f286"/>
                </a:lnTo>
                <a:lnTo>
                  <a:pt x="f287" y="f286"/>
                </a:lnTo>
                <a:lnTo>
                  <a:pt x="f288" y="f289"/>
                </a:lnTo>
                <a:lnTo>
                  <a:pt x="f200" y="f289"/>
                </a:lnTo>
                <a:lnTo>
                  <a:pt x="f290" y="f289"/>
                </a:lnTo>
                <a:lnTo>
                  <a:pt x="f291" y="f292"/>
                </a:lnTo>
                <a:lnTo>
                  <a:pt x="f233" y="f289"/>
                </a:lnTo>
                <a:lnTo>
                  <a:pt x="f293" y="f294"/>
                </a:lnTo>
                <a:lnTo>
                  <a:pt x="f293" y="f294"/>
                </a:lnTo>
                <a:lnTo>
                  <a:pt x="f60" y="f295"/>
                </a:lnTo>
                <a:lnTo>
                  <a:pt x="f296" y="f297"/>
                </a:lnTo>
                <a:lnTo>
                  <a:pt x="f25" y="f298"/>
                </a:lnTo>
                <a:lnTo>
                  <a:pt x="f299" y="f300"/>
                </a:lnTo>
                <a:lnTo>
                  <a:pt x="f15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311"/>
                </a:lnTo>
                <a:lnTo>
                  <a:pt x="f310" y="f311"/>
                </a:lnTo>
                <a:lnTo>
                  <a:pt x="f310" y="f312"/>
                </a:lnTo>
                <a:lnTo>
                  <a:pt x="f310" y="f313"/>
                </a:lnTo>
                <a:lnTo>
                  <a:pt x="f306" y="f314"/>
                </a:lnTo>
                <a:lnTo>
                  <a:pt x="f315" y="f316"/>
                </a:lnTo>
                <a:lnTo>
                  <a:pt x="f302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20" y="f321"/>
                </a:lnTo>
                <a:lnTo>
                  <a:pt x="f322" y="f323"/>
                </a:lnTo>
                <a:lnTo>
                  <a:pt x="f324" y="f325"/>
                </a:lnTo>
                <a:lnTo>
                  <a:pt x="f19" y="f326"/>
                </a:lnTo>
                <a:lnTo>
                  <a:pt x="f37" y="f327"/>
                </a:lnTo>
                <a:lnTo>
                  <a:pt x="f19" y="f328"/>
                </a:lnTo>
                <a:lnTo>
                  <a:pt x="f324" y="f329"/>
                </a:lnTo>
                <a:lnTo>
                  <a:pt x="f322" y="f330"/>
                </a:lnTo>
                <a:lnTo>
                  <a:pt x="f32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121" y="f340"/>
                </a:lnTo>
                <a:lnTo>
                  <a:pt x="f11" y="f341"/>
                </a:lnTo>
                <a:lnTo>
                  <a:pt x="f342" y="f343"/>
                </a:lnTo>
                <a:lnTo>
                  <a:pt x="f344" y="f8"/>
                </a:lnTo>
                <a:lnTo>
                  <a:pt x="f344" y="f8"/>
                </a:lnTo>
                <a:lnTo>
                  <a:pt x="f345" y="f343"/>
                </a:lnTo>
                <a:lnTo>
                  <a:pt x="f213" y="f346"/>
                </a:lnTo>
                <a:lnTo>
                  <a:pt x="f206" y="f347"/>
                </a:lnTo>
                <a:lnTo>
                  <a:pt x="f222" y="f348"/>
                </a:lnTo>
                <a:lnTo>
                  <a:pt x="f349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356"/>
                </a:lnTo>
                <a:lnTo>
                  <a:pt x="f357" y="f358"/>
                </a:lnTo>
                <a:lnTo>
                  <a:pt x="f95" y="f359"/>
                </a:lnTo>
                <a:lnTo>
                  <a:pt x="f360" y="f327"/>
                </a:lnTo>
                <a:lnTo>
                  <a:pt x="f361" y="f362"/>
                </a:lnTo>
                <a:lnTo>
                  <a:pt x="f360" y="f363"/>
                </a:lnTo>
                <a:lnTo>
                  <a:pt x="f364" y="f365"/>
                </a:lnTo>
                <a:lnTo>
                  <a:pt x="f357" y="f366"/>
                </a:lnTo>
                <a:lnTo>
                  <a:pt x="f367" y="f368"/>
                </a:lnTo>
                <a:lnTo>
                  <a:pt x="f367" y="f368"/>
                </a:lnTo>
                <a:lnTo>
                  <a:pt x="f369" y="f370"/>
                </a:lnTo>
                <a:lnTo>
                  <a:pt x="f371" y="f372"/>
                </a:lnTo>
                <a:lnTo>
                  <a:pt x="f373" y="f374"/>
                </a:lnTo>
                <a:lnTo>
                  <a:pt x="f375" y="f376"/>
                </a:lnTo>
                <a:lnTo>
                  <a:pt x="f375" y="f377"/>
                </a:lnTo>
                <a:lnTo>
                  <a:pt x="f378" y="f379"/>
                </a:lnTo>
                <a:lnTo>
                  <a:pt x="f375" y="f380"/>
                </a:lnTo>
                <a:lnTo>
                  <a:pt x="f381" y="f382"/>
                </a:lnTo>
                <a:lnTo>
                  <a:pt x="f351" y="f312"/>
                </a:lnTo>
                <a:lnTo>
                  <a:pt x="f383" y="f307"/>
                </a:lnTo>
                <a:lnTo>
                  <a:pt x="f383" y="f307"/>
                </a:lnTo>
                <a:lnTo>
                  <a:pt x="f355" y="f384"/>
                </a:lnTo>
                <a:lnTo>
                  <a:pt x="f364" y="f385"/>
                </a:lnTo>
                <a:lnTo>
                  <a:pt x="f386" y="f301"/>
                </a:lnTo>
                <a:lnTo>
                  <a:pt x="f71" y="f387"/>
                </a:lnTo>
                <a:lnTo>
                  <a:pt x="f388" y="f298"/>
                </a:lnTo>
                <a:lnTo>
                  <a:pt x="f389" y="f297"/>
                </a:lnTo>
                <a:lnTo>
                  <a:pt x="f390" y="f391"/>
                </a:lnTo>
                <a:lnTo>
                  <a:pt x="f392" y="f393"/>
                </a:lnTo>
                <a:lnTo>
                  <a:pt x="f273" y="f286"/>
                </a:lnTo>
                <a:lnTo>
                  <a:pt x="f394" y="f286"/>
                </a:lnTo>
                <a:lnTo>
                  <a:pt x="f394" y="f286"/>
                </a:lnTo>
                <a:lnTo>
                  <a:pt x="f32" y="f395"/>
                </a:lnTo>
                <a:lnTo>
                  <a:pt x="f396" y="f397"/>
                </a:lnTo>
                <a:lnTo>
                  <a:pt x="f398" y="f399"/>
                </a:lnTo>
                <a:lnTo>
                  <a:pt x="f398" y="f400"/>
                </a:lnTo>
                <a:lnTo>
                  <a:pt x="f396" y="f401"/>
                </a:lnTo>
                <a:lnTo>
                  <a:pt x="f402" y="f403"/>
                </a:lnTo>
                <a:lnTo>
                  <a:pt x="f394" y="f404"/>
                </a:lnTo>
                <a:lnTo>
                  <a:pt x="f405" y="f406"/>
                </a:lnTo>
                <a:lnTo>
                  <a:pt x="f404" y="f407"/>
                </a:lnTo>
                <a:lnTo>
                  <a:pt x="f404" y="f407"/>
                </a:lnTo>
                <a:lnTo>
                  <a:pt x="f408" y="f282"/>
                </a:lnTo>
                <a:lnTo>
                  <a:pt x="f409" y="f410"/>
                </a:lnTo>
                <a:lnTo>
                  <a:pt x="f411" y="f412"/>
                </a:lnTo>
                <a:lnTo>
                  <a:pt x="f413" y="f414"/>
                </a:lnTo>
                <a:lnTo>
                  <a:pt x="f415" y="f416"/>
                </a:lnTo>
                <a:lnTo>
                  <a:pt x="f417" y="f416"/>
                </a:lnTo>
                <a:lnTo>
                  <a:pt x="f418" y="f414"/>
                </a:lnTo>
                <a:lnTo>
                  <a:pt x="f419" y="f420"/>
                </a:lnTo>
                <a:lnTo>
                  <a:pt x="f421" y="f420"/>
                </a:lnTo>
                <a:lnTo>
                  <a:pt x="f422" y="f420"/>
                </a:lnTo>
                <a:lnTo>
                  <a:pt x="f423" y="f416"/>
                </a:lnTo>
                <a:lnTo>
                  <a:pt x="f253" y="f424"/>
                </a:lnTo>
                <a:lnTo>
                  <a:pt x="f260" y="f425"/>
                </a:lnTo>
                <a:lnTo>
                  <a:pt x="f245" y="f426"/>
                </a:lnTo>
                <a:lnTo>
                  <a:pt x="f245" y="f426"/>
                </a:lnTo>
                <a:lnTo>
                  <a:pt x="f427" y="f428"/>
                </a:lnTo>
                <a:lnTo>
                  <a:pt x="f429" y="f430"/>
                </a:lnTo>
                <a:lnTo>
                  <a:pt x="f431" y="f432"/>
                </a:lnTo>
                <a:lnTo>
                  <a:pt x="f433" y="f434"/>
                </a:lnTo>
                <a:lnTo>
                  <a:pt x="f435" y="f436"/>
                </a:lnTo>
                <a:lnTo>
                  <a:pt x="f437" y="f422"/>
                </a:lnTo>
                <a:lnTo>
                  <a:pt x="f438" y="f439"/>
                </a:lnTo>
                <a:lnTo>
                  <a:pt x="f440" y="f249"/>
                </a:lnTo>
                <a:lnTo>
                  <a:pt x="f441" y="f39"/>
                </a:lnTo>
                <a:lnTo>
                  <a:pt x="f440" y="f266"/>
                </a:lnTo>
                <a:lnTo>
                  <a:pt x="f442" y="f441"/>
                </a:lnTo>
                <a:lnTo>
                  <a:pt x="f238" y="f443"/>
                </a:lnTo>
                <a:lnTo>
                  <a:pt x="f435" y="f444"/>
                </a:lnTo>
                <a:lnTo>
                  <a:pt x="f240" y="f445"/>
                </a:lnTo>
                <a:lnTo>
                  <a:pt x="f240" y="f445"/>
                </a:lnTo>
                <a:lnTo>
                  <a:pt x="f429" y="f231"/>
                </a:lnTo>
                <a:lnTo>
                  <a:pt x="f446" y="f447"/>
                </a:lnTo>
                <a:lnTo>
                  <a:pt x="f448" y="f449"/>
                </a:lnTo>
                <a:lnTo>
                  <a:pt x="f450" y="f451"/>
                </a:lnTo>
                <a:lnTo>
                  <a:pt x="f452" y="f453"/>
                </a:lnTo>
                <a:lnTo>
                  <a:pt x="f261" y="f454"/>
                </a:lnTo>
                <a:lnTo>
                  <a:pt x="f260" y="f455"/>
                </a:lnTo>
                <a:lnTo>
                  <a:pt x="f258" y="f456"/>
                </a:lnTo>
                <a:lnTo>
                  <a:pt x="f255" y="f457"/>
                </a:lnTo>
                <a:lnTo>
                  <a:pt x="f38" y="f458"/>
                </a:lnTo>
                <a:lnTo>
                  <a:pt x="f459" y="f229"/>
                </a:lnTo>
                <a:lnTo>
                  <a:pt x="f460" y="f458"/>
                </a:lnTo>
                <a:lnTo>
                  <a:pt x="f461" y="f462"/>
                </a:lnTo>
                <a:lnTo>
                  <a:pt x="f432" y="f463"/>
                </a:lnTo>
                <a:lnTo>
                  <a:pt x="f464" y="f465"/>
                </a:lnTo>
                <a:lnTo>
                  <a:pt x="f424" y="f55"/>
                </a:lnTo>
                <a:lnTo>
                  <a:pt x="f282" y="f466"/>
                </a:lnTo>
                <a:lnTo>
                  <a:pt x="f467" y="f468"/>
                </a:lnTo>
                <a:lnTo>
                  <a:pt x="f469" y="f470"/>
                </a:lnTo>
                <a:lnTo>
                  <a:pt x="f403" y="f471"/>
                </a:lnTo>
                <a:lnTo>
                  <a:pt x="f403" y="f471"/>
                </a:lnTo>
                <a:lnTo>
                  <a:pt x="f472" y="f473"/>
                </a:lnTo>
                <a:lnTo>
                  <a:pt x="f474" y="f473"/>
                </a:lnTo>
                <a:lnTo>
                  <a:pt x="f284" y="f471"/>
                </a:lnTo>
                <a:lnTo>
                  <a:pt x="f475" y="f53"/>
                </a:lnTo>
                <a:lnTo>
                  <a:pt x="f476" y="f477"/>
                </a:lnTo>
                <a:lnTo>
                  <a:pt x="f478" y="f231"/>
                </a:lnTo>
                <a:lnTo>
                  <a:pt x="f479" y="f480"/>
                </a:lnTo>
                <a:lnTo>
                  <a:pt x="f481" y="f482"/>
                </a:lnTo>
                <a:lnTo>
                  <a:pt x="f483" y="f57"/>
                </a:lnTo>
                <a:lnTo>
                  <a:pt x="f484" y="f388"/>
                </a:lnTo>
                <a:lnTo>
                  <a:pt x="f485" y="f486"/>
                </a:lnTo>
                <a:lnTo>
                  <a:pt x="f487" y="f488"/>
                </a:lnTo>
                <a:lnTo>
                  <a:pt x="f489" y="f367"/>
                </a:lnTo>
                <a:lnTo>
                  <a:pt x="f490" y="f491"/>
                </a:lnTo>
                <a:lnTo>
                  <a:pt x="f492" y="f493"/>
                </a:lnTo>
                <a:lnTo>
                  <a:pt x="f494" y="f218"/>
                </a:lnTo>
                <a:lnTo>
                  <a:pt x="f7" y="f495"/>
                </a:lnTo>
                <a:lnTo>
                  <a:pt x="f7" y="f496"/>
                </a:lnTo>
                <a:lnTo>
                  <a:pt x="f7" y="f9"/>
                </a:lnTo>
                <a:lnTo>
                  <a:pt x="f7" y="f9"/>
                </a:lnTo>
                <a:close/>
              </a:path>
            </a:pathLst>
          </a:custGeom>
          <a:solidFill>
            <a:srgbClr val="1F4E79"/>
          </a:solidFill>
          <a:ln cap="flat">
            <a:noFill/>
            <a:prstDash val="solid"/>
          </a:ln>
        </p:spPr>
        <p:txBody>
          <a:bodyPr vert="horz" wrap="square" lIns="0" tIns="18288" rIns="0" bIns="18288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1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Brīvforma 23" descr="Jautājuma zīmes ikona">
            <a:extLst>
              <a:ext uri="{FF2B5EF4-FFF2-40B4-BE49-F238E27FC236}">
                <a16:creationId xmlns:a16="http://schemas.microsoft.com/office/drawing/2014/main" id="{10D6AA26-3677-49FC-3431-E6A4772FDD13}"/>
              </a:ext>
            </a:extLst>
          </p:cNvPr>
          <p:cNvSpPr/>
          <p:nvPr/>
        </p:nvSpPr>
        <p:spPr>
          <a:xfrm>
            <a:off x="11174507" y="1617052"/>
            <a:ext cx="533625" cy="720172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190"/>
              <a:gd name="f8" fmla="val 1606"/>
              <a:gd name="f9" fmla="val 766"/>
              <a:gd name="f10" fmla="val 1110"/>
              <a:gd name="f11" fmla="val 357"/>
              <a:gd name="f12" fmla="val 1068"/>
              <a:gd name="f13" fmla="val 358"/>
              <a:gd name="f14" fmla="val 1019"/>
              <a:gd name="f15" fmla="val 364"/>
              <a:gd name="f16" fmla="val 975"/>
              <a:gd name="f17" fmla="val 371"/>
              <a:gd name="f18" fmla="val 934"/>
              <a:gd name="f19" fmla="val 380"/>
              <a:gd name="f20" fmla="val 900"/>
              <a:gd name="f21" fmla="val 395"/>
              <a:gd name="f22" fmla="val 867"/>
              <a:gd name="f23" fmla="val 411"/>
              <a:gd name="f24" fmla="val 838"/>
              <a:gd name="f25" fmla="val 430"/>
              <a:gd name="f26" fmla="val 808"/>
              <a:gd name="f27" fmla="val 452"/>
              <a:gd name="f28" fmla="val 781"/>
              <a:gd name="f29" fmla="val 483"/>
              <a:gd name="f30" fmla="val 748"/>
              <a:gd name="f31" fmla="val 528"/>
              <a:gd name="f32" fmla="val 706"/>
              <a:gd name="f33" fmla="val 587"/>
              <a:gd name="f34" fmla="val 653"/>
              <a:gd name="f35" fmla="val 662"/>
              <a:gd name="f36" fmla="val 591"/>
              <a:gd name="f37" fmla="val 682"/>
              <a:gd name="f38" fmla="val 572"/>
              <a:gd name="f39" fmla="val 700"/>
              <a:gd name="f40" fmla="val 556"/>
              <a:gd name="f41" fmla="val 715"/>
              <a:gd name="f42" fmla="val 539"/>
              <a:gd name="f43" fmla="val 728"/>
              <a:gd name="f44" fmla="val 523"/>
              <a:gd name="f45" fmla="val 737"/>
              <a:gd name="f46" fmla="val 507"/>
              <a:gd name="f47" fmla="val 744"/>
              <a:gd name="f48" fmla="val 490"/>
              <a:gd name="f49" fmla="val 475"/>
              <a:gd name="f50" fmla="val 750"/>
              <a:gd name="f51" fmla="val 461"/>
              <a:gd name="f52" fmla="val 446"/>
              <a:gd name="f53" fmla="val 432"/>
              <a:gd name="f54" fmla="val 419"/>
              <a:gd name="f55" fmla="val 741"/>
              <a:gd name="f56" fmla="val 408"/>
              <a:gd name="f57" fmla="val 735"/>
              <a:gd name="f58" fmla="val 397"/>
              <a:gd name="f59" fmla="val 730"/>
              <a:gd name="f60" fmla="val 386"/>
              <a:gd name="f61" fmla="val 722"/>
              <a:gd name="f62" fmla="val 377"/>
              <a:gd name="f63" fmla="val 368"/>
              <a:gd name="f64" fmla="val 695"/>
              <a:gd name="f65" fmla="val 355"/>
              <a:gd name="f66" fmla="val 684"/>
              <a:gd name="f67" fmla="val 347"/>
              <a:gd name="f68" fmla="val 671"/>
              <a:gd name="f69" fmla="val 344"/>
              <a:gd name="f70" fmla="val 656"/>
              <a:gd name="f71" fmla="val 340"/>
              <a:gd name="f72" fmla="val 642"/>
              <a:gd name="f73" fmla="val 338"/>
              <a:gd name="f74" fmla="val 625"/>
              <a:gd name="f75" fmla="val 336"/>
              <a:gd name="f76" fmla="val 609"/>
              <a:gd name="f77" fmla="val 335"/>
              <a:gd name="f78" fmla="val 589"/>
              <a:gd name="f79" fmla="val 554"/>
              <a:gd name="f80" fmla="val 342"/>
              <a:gd name="f81" fmla="val 538"/>
              <a:gd name="f82" fmla="val 508"/>
              <a:gd name="f83" fmla="val 496"/>
              <a:gd name="f84" fmla="val 375"/>
              <a:gd name="f85" fmla="val 481"/>
              <a:gd name="f86" fmla="val 470"/>
              <a:gd name="f87" fmla="val 400"/>
              <a:gd name="f88" fmla="val 459"/>
              <a:gd name="f89" fmla="val 417"/>
              <a:gd name="f90" fmla="val 450"/>
              <a:gd name="f91" fmla="val 435"/>
              <a:gd name="f92" fmla="val 441"/>
              <a:gd name="f93" fmla="val 455"/>
              <a:gd name="f94" fmla="val 433"/>
              <a:gd name="f95" fmla="val 479"/>
              <a:gd name="f96" fmla="val 426"/>
              <a:gd name="f97" fmla="val 505"/>
              <a:gd name="f98" fmla="val 422"/>
              <a:gd name="f99" fmla="val 532"/>
              <a:gd name="f100" fmla="val 563"/>
              <a:gd name="f101" fmla="val 510"/>
              <a:gd name="f102" fmla="val 7"/>
              <a:gd name="f103" fmla="val 18"/>
              <a:gd name="f104" fmla="val 26"/>
              <a:gd name="f105" fmla="val 33"/>
              <a:gd name="f106" fmla="val 351"/>
              <a:gd name="f107" fmla="val 42"/>
              <a:gd name="f108" fmla="val 327"/>
              <a:gd name="f109" fmla="val 53"/>
              <a:gd name="f110" fmla="val 304"/>
              <a:gd name="f111" fmla="val 64"/>
              <a:gd name="f112" fmla="val 280"/>
              <a:gd name="f113" fmla="val 75"/>
              <a:gd name="f114" fmla="val 258"/>
              <a:gd name="f115" fmla="val 88"/>
              <a:gd name="f116" fmla="val 236"/>
              <a:gd name="f117" fmla="val 102"/>
              <a:gd name="f118" fmla="val 216"/>
              <a:gd name="f119" fmla="val 117"/>
              <a:gd name="f120" fmla="val 196"/>
              <a:gd name="f121" fmla="val 133"/>
              <a:gd name="f122" fmla="val 176"/>
              <a:gd name="f123" fmla="val 150"/>
              <a:gd name="f124" fmla="val 157"/>
              <a:gd name="f125" fmla="val 168"/>
              <a:gd name="f126" fmla="val 141"/>
              <a:gd name="f127" fmla="val 187"/>
              <a:gd name="f128" fmla="val 123"/>
              <a:gd name="f129" fmla="val 207"/>
              <a:gd name="f130" fmla="val 108"/>
              <a:gd name="f131" fmla="val 227"/>
              <a:gd name="f132" fmla="val 91"/>
              <a:gd name="f133" fmla="val 251"/>
              <a:gd name="f134" fmla="val 79"/>
              <a:gd name="f135" fmla="val 274"/>
              <a:gd name="f136" fmla="val 66"/>
              <a:gd name="f137" fmla="val 298"/>
              <a:gd name="f138" fmla="val 55"/>
              <a:gd name="f139" fmla="val 325"/>
              <a:gd name="f140" fmla="val 44"/>
              <a:gd name="f141" fmla="val 353"/>
              <a:gd name="f142" fmla="val 35"/>
              <a:gd name="f143" fmla="val 410"/>
              <a:gd name="f144" fmla="val 13"/>
              <a:gd name="f145" fmla="val 474"/>
              <a:gd name="f146" fmla="val 4"/>
              <a:gd name="f147" fmla="val 541"/>
              <a:gd name="f148" fmla="val 2"/>
              <a:gd name="f149" fmla="val 578"/>
              <a:gd name="f150" fmla="val 614"/>
              <a:gd name="f151" fmla="val 673"/>
              <a:gd name="f152" fmla="val 726"/>
              <a:gd name="f153" fmla="val 5"/>
              <a:gd name="f154" fmla="val 779"/>
              <a:gd name="f155" fmla="val 827"/>
              <a:gd name="f156" fmla="val 24"/>
              <a:gd name="f157" fmla="val 872"/>
              <a:gd name="f158" fmla="val 38"/>
              <a:gd name="f159" fmla="val 916"/>
              <a:gd name="f160" fmla="val 956"/>
              <a:gd name="f161" fmla="val 993"/>
              <a:gd name="f162" fmla="val 97"/>
              <a:gd name="f163" fmla="val 1017"/>
              <a:gd name="f164" fmla="val 113"/>
              <a:gd name="f165" fmla="val 1040"/>
              <a:gd name="f166" fmla="val 132"/>
              <a:gd name="f167" fmla="val 1061"/>
              <a:gd name="f168" fmla="val 1079"/>
              <a:gd name="f169" fmla="val 1097"/>
              <a:gd name="f170" fmla="val 188"/>
              <a:gd name="f171" fmla="val 1114"/>
              <a:gd name="f172" fmla="val 208"/>
              <a:gd name="f173" fmla="val 1128"/>
              <a:gd name="f174" fmla="val 230"/>
              <a:gd name="f175" fmla="val 1141"/>
              <a:gd name="f176" fmla="val 252"/>
              <a:gd name="f177" fmla="val 1152"/>
              <a:gd name="f178" fmla="val 1163"/>
              <a:gd name="f179" fmla="val 1170"/>
              <a:gd name="f180" fmla="val 322"/>
              <a:gd name="f181" fmla="val 1178"/>
              <a:gd name="f182" fmla="val 346"/>
              <a:gd name="f183" fmla="val 1183"/>
              <a:gd name="f184" fmla="val 1187"/>
              <a:gd name="f185" fmla="val 1189"/>
              <a:gd name="f186" fmla="val 518"/>
              <a:gd name="f187" fmla="val 1161"/>
              <a:gd name="f188" fmla="val 585"/>
              <a:gd name="f189" fmla="val 1150"/>
              <a:gd name="f190" fmla="val 605"/>
              <a:gd name="f191" fmla="val 1139"/>
              <a:gd name="f192" fmla="val 627"/>
              <a:gd name="f193" fmla="val 1125"/>
              <a:gd name="f194" fmla="val 649"/>
              <a:gd name="f195" fmla="val 1108"/>
              <a:gd name="f196" fmla="val 1086"/>
              <a:gd name="f197" fmla="val 697"/>
              <a:gd name="f198" fmla="val 1062"/>
              <a:gd name="f199" fmla="val 1035"/>
              <a:gd name="f200" fmla="val 1004"/>
              <a:gd name="f201" fmla="val 775"/>
              <a:gd name="f202" fmla="val 969"/>
              <a:gd name="f203" fmla="val 805"/>
              <a:gd name="f204" fmla="val 933"/>
              <a:gd name="f205" fmla="val 836"/>
              <a:gd name="f206" fmla="val 883"/>
              <a:gd name="f207" fmla="val 876"/>
              <a:gd name="f208" fmla="val 843"/>
              <a:gd name="f209" fmla="val 913"/>
              <a:gd name="f210" fmla="val 828"/>
              <a:gd name="f211" fmla="val 929"/>
              <a:gd name="f212" fmla="val 814"/>
              <a:gd name="f213" fmla="val 945"/>
              <a:gd name="f214" fmla="val 803"/>
              <a:gd name="f215" fmla="val 960"/>
              <a:gd name="f216" fmla="val 795"/>
              <a:gd name="f217" fmla="val 973"/>
              <a:gd name="f218" fmla="val 788"/>
              <a:gd name="f219" fmla="val 988"/>
              <a:gd name="f220" fmla="val 783"/>
              <a:gd name="f221" fmla="val 1002"/>
              <a:gd name="f222" fmla="val 777"/>
              <a:gd name="f223" fmla="val 773"/>
              <a:gd name="f224" fmla="val 1033"/>
              <a:gd name="f225" fmla="val 768"/>
              <a:gd name="f226" fmla="val 1070"/>
              <a:gd name="f227" fmla="val 1218"/>
              <a:gd name="f228" fmla="+- 0 0 -90"/>
              <a:gd name="f229" fmla="*/ f4 1 1190"/>
              <a:gd name="f230" fmla="*/ f5 1 1606"/>
              <a:gd name="f231" fmla="val f6"/>
              <a:gd name="f232" fmla="val f7"/>
              <a:gd name="f233" fmla="val f8"/>
              <a:gd name="f234" fmla="*/ f228 f0 1"/>
              <a:gd name="f235" fmla="+- f233 0 f231"/>
              <a:gd name="f236" fmla="+- f232 0 f231"/>
              <a:gd name="f237" fmla="*/ f234 1 f3"/>
              <a:gd name="f238" fmla="*/ f236 1 1190"/>
              <a:gd name="f239" fmla="*/ f235 1 1606"/>
              <a:gd name="f240" fmla="+- f237 0 f1"/>
              <a:gd name="f241" fmla="*/ 357 1 f238"/>
              <a:gd name="f242" fmla="*/ 1068 1 f239"/>
              <a:gd name="f243" fmla="*/ 364 1 f238"/>
              <a:gd name="f244" fmla="*/ 975 1 f239"/>
              <a:gd name="f245" fmla="*/ 380 1 f238"/>
              <a:gd name="f246" fmla="*/ 900 1 f239"/>
              <a:gd name="f247" fmla="*/ 430 1 f238"/>
              <a:gd name="f248" fmla="*/ 808 1 f239"/>
              <a:gd name="f249" fmla="*/ 483 1 f238"/>
              <a:gd name="f250" fmla="*/ 748 1 f239"/>
              <a:gd name="f251" fmla="*/ 662 1 f238"/>
              <a:gd name="f252" fmla="*/ 591 1 f239"/>
              <a:gd name="f253" fmla="*/ 700 1 f238"/>
              <a:gd name="f254" fmla="*/ 556 1 f239"/>
              <a:gd name="f255" fmla="*/ 737 1 f238"/>
              <a:gd name="f256" fmla="*/ 507 1 f239"/>
              <a:gd name="f257" fmla="*/ 750 1 f238"/>
              <a:gd name="f258" fmla="*/ 461 1 f239"/>
              <a:gd name="f259" fmla="*/ 748 1 f238"/>
              <a:gd name="f260" fmla="*/ 432 1 f239"/>
              <a:gd name="f261" fmla="*/ 735 1 f238"/>
              <a:gd name="f262" fmla="*/ 397 1 f239"/>
              <a:gd name="f263" fmla="*/ 715 1 f238"/>
              <a:gd name="f264" fmla="*/ 368 1 f239"/>
              <a:gd name="f265" fmla="*/ 695 1 f238"/>
              <a:gd name="f266" fmla="*/ 355 1 f239"/>
              <a:gd name="f267" fmla="*/ 656 1 f238"/>
              <a:gd name="f268" fmla="*/ 340 1 f239"/>
              <a:gd name="f269" fmla="*/ 609 1 f238"/>
              <a:gd name="f270" fmla="*/ 335 1 f239"/>
              <a:gd name="f271" fmla="*/ 572 1 f238"/>
              <a:gd name="f272" fmla="*/ 338 1 f239"/>
              <a:gd name="f273" fmla="*/ 523 1 f238"/>
              <a:gd name="f274" fmla="*/ 481 1 f238"/>
              <a:gd name="f275" fmla="*/ 386 1 f239"/>
              <a:gd name="f276" fmla="*/ 459 1 f238"/>
              <a:gd name="f277" fmla="*/ 417 1 f239"/>
              <a:gd name="f278" fmla="*/ 433 1 f238"/>
              <a:gd name="f279" fmla="*/ 479 1 f239"/>
              <a:gd name="f280" fmla="*/ 417 1 f238"/>
              <a:gd name="f281" fmla="*/ 563 1 f239"/>
              <a:gd name="f282" fmla="*/ 7 1 f238"/>
              <a:gd name="f283" fmla="*/ 455 1 f239"/>
              <a:gd name="f284" fmla="*/ 33 1 f238"/>
              <a:gd name="f285" fmla="*/ 351 1 f239"/>
              <a:gd name="f286" fmla="*/ 64 1 f238"/>
              <a:gd name="f287" fmla="*/ 280 1 f239"/>
              <a:gd name="f288" fmla="*/ 102 1 f238"/>
              <a:gd name="f289" fmla="*/ 216 1 f239"/>
              <a:gd name="f290" fmla="*/ 150 1 f238"/>
              <a:gd name="f291" fmla="*/ 157 1 f239"/>
              <a:gd name="f292" fmla="*/ 187 1 f238"/>
              <a:gd name="f293" fmla="*/ 123 1 f239"/>
              <a:gd name="f294" fmla="*/ 251 1 f238"/>
              <a:gd name="f295" fmla="*/ 79 1 f239"/>
              <a:gd name="f296" fmla="*/ 325 1 f238"/>
              <a:gd name="f297" fmla="*/ 44 1 f239"/>
              <a:gd name="f298" fmla="*/ 410 1 f238"/>
              <a:gd name="f299" fmla="*/ 18 1 f239"/>
              <a:gd name="f300" fmla="*/ 507 1 f238"/>
              <a:gd name="f301" fmla="*/ 4 1 f239"/>
              <a:gd name="f302" fmla="*/ 614 1 f238"/>
              <a:gd name="f303" fmla="*/ 0 1 f239"/>
              <a:gd name="f304" fmla="*/ 726 1 f238"/>
              <a:gd name="f305" fmla="*/ 5 1 f239"/>
              <a:gd name="f306" fmla="*/ 872 1 f238"/>
              <a:gd name="f307" fmla="*/ 38 1 f239"/>
              <a:gd name="f308" fmla="*/ 993 1 f238"/>
              <a:gd name="f309" fmla="*/ 97 1 f239"/>
              <a:gd name="f310" fmla="*/ 1040 1 f238"/>
              <a:gd name="f311" fmla="*/ 132 1 f239"/>
              <a:gd name="f312" fmla="*/ 1097 1 f238"/>
              <a:gd name="f313" fmla="*/ 188 1 f239"/>
              <a:gd name="f314" fmla="*/ 1141 1 f238"/>
              <a:gd name="f315" fmla="*/ 252 1 f239"/>
              <a:gd name="f316" fmla="*/ 1170 1 f238"/>
              <a:gd name="f317" fmla="*/ 322 1 f239"/>
              <a:gd name="f318" fmla="*/ 1187 1 f238"/>
              <a:gd name="f319" fmla="*/ 1190 1 f238"/>
              <a:gd name="f320" fmla="*/ 450 1 f239"/>
              <a:gd name="f321" fmla="*/ 1183 1 f238"/>
              <a:gd name="f322" fmla="*/ 518 1 f239"/>
              <a:gd name="f323" fmla="*/ 1161 1 f238"/>
              <a:gd name="f324" fmla="*/ 585 1 f239"/>
              <a:gd name="f325" fmla="*/ 1139 1 f238"/>
              <a:gd name="f326" fmla="*/ 627 1 f239"/>
              <a:gd name="f327" fmla="*/ 1086 1 f238"/>
              <a:gd name="f328" fmla="*/ 697 1 f239"/>
              <a:gd name="f329" fmla="*/ 1004 1 f238"/>
              <a:gd name="f330" fmla="*/ 775 1 f239"/>
              <a:gd name="f331" fmla="*/ 933 1 f238"/>
              <a:gd name="f332" fmla="*/ 836 1 f239"/>
              <a:gd name="f333" fmla="*/ 828 1 f238"/>
              <a:gd name="f334" fmla="*/ 929 1 f239"/>
              <a:gd name="f335" fmla="*/ 795 1 f238"/>
              <a:gd name="f336" fmla="*/ 973 1 f239"/>
              <a:gd name="f337" fmla="*/ 783 1 f238"/>
              <a:gd name="f338" fmla="*/ 1002 1 f239"/>
              <a:gd name="f339" fmla="*/ 768 1 f238"/>
              <a:gd name="f340" fmla="*/ 1070 1 f239"/>
              <a:gd name="f341" fmla="*/ 344 1 f238"/>
              <a:gd name="f342" fmla="*/ 1218 1 f239"/>
              <a:gd name="f343" fmla="*/ 1606 1 f239"/>
              <a:gd name="f344" fmla="*/ 0 1 f238"/>
              <a:gd name="f345" fmla="*/ f232 1 f238"/>
              <a:gd name="f346" fmla="*/ f233 1 f239"/>
              <a:gd name="f347" fmla="*/ f344 f229 1"/>
              <a:gd name="f348" fmla="*/ f345 f229 1"/>
              <a:gd name="f349" fmla="*/ f346 f230 1"/>
              <a:gd name="f350" fmla="*/ f303 f230 1"/>
              <a:gd name="f351" fmla="*/ f241 f229 1"/>
              <a:gd name="f352" fmla="*/ f242 f230 1"/>
              <a:gd name="f353" fmla="*/ f243 f229 1"/>
              <a:gd name="f354" fmla="*/ f244 f230 1"/>
              <a:gd name="f355" fmla="*/ f245 f229 1"/>
              <a:gd name="f356" fmla="*/ f246 f230 1"/>
              <a:gd name="f357" fmla="*/ f247 f229 1"/>
              <a:gd name="f358" fmla="*/ f248 f230 1"/>
              <a:gd name="f359" fmla="*/ f249 f229 1"/>
              <a:gd name="f360" fmla="*/ f250 f230 1"/>
              <a:gd name="f361" fmla="*/ f251 f229 1"/>
              <a:gd name="f362" fmla="*/ f252 f230 1"/>
              <a:gd name="f363" fmla="*/ f253 f229 1"/>
              <a:gd name="f364" fmla="*/ f254 f230 1"/>
              <a:gd name="f365" fmla="*/ f255 f229 1"/>
              <a:gd name="f366" fmla="*/ f256 f230 1"/>
              <a:gd name="f367" fmla="*/ f257 f229 1"/>
              <a:gd name="f368" fmla="*/ f258 f230 1"/>
              <a:gd name="f369" fmla="*/ f259 f229 1"/>
              <a:gd name="f370" fmla="*/ f260 f230 1"/>
              <a:gd name="f371" fmla="*/ f261 f229 1"/>
              <a:gd name="f372" fmla="*/ f262 f230 1"/>
              <a:gd name="f373" fmla="*/ f263 f229 1"/>
              <a:gd name="f374" fmla="*/ f264 f230 1"/>
              <a:gd name="f375" fmla="*/ f265 f229 1"/>
              <a:gd name="f376" fmla="*/ f266 f230 1"/>
              <a:gd name="f377" fmla="*/ f267 f229 1"/>
              <a:gd name="f378" fmla="*/ f268 f230 1"/>
              <a:gd name="f379" fmla="*/ f269 f229 1"/>
              <a:gd name="f380" fmla="*/ f270 f230 1"/>
              <a:gd name="f381" fmla="*/ f271 f229 1"/>
              <a:gd name="f382" fmla="*/ f272 f230 1"/>
              <a:gd name="f383" fmla="*/ f273 f229 1"/>
              <a:gd name="f384" fmla="*/ f274 f229 1"/>
              <a:gd name="f385" fmla="*/ f275 f230 1"/>
              <a:gd name="f386" fmla="*/ f276 f229 1"/>
              <a:gd name="f387" fmla="*/ f277 f230 1"/>
              <a:gd name="f388" fmla="*/ f278 f229 1"/>
              <a:gd name="f389" fmla="*/ f279 f230 1"/>
              <a:gd name="f390" fmla="*/ f280 f229 1"/>
              <a:gd name="f391" fmla="*/ f281 f230 1"/>
              <a:gd name="f392" fmla="*/ f282 f229 1"/>
              <a:gd name="f393" fmla="*/ f283 f230 1"/>
              <a:gd name="f394" fmla="*/ f284 f229 1"/>
              <a:gd name="f395" fmla="*/ f285 f230 1"/>
              <a:gd name="f396" fmla="*/ f286 f229 1"/>
              <a:gd name="f397" fmla="*/ f287 f230 1"/>
              <a:gd name="f398" fmla="*/ f288 f229 1"/>
              <a:gd name="f399" fmla="*/ f289 f230 1"/>
              <a:gd name="f400" fmla="*/ f290 f229 1"/>
              <a:gd name="f401" fmla="*/ f291 f230 1"/>
              <a:gd name="f402" fmla="*/ f292 f229 1"/>
              <a:gd name="f403" fmla="*/ f293 f230 1"/>
              <a:gd name="f404" fmla="*/ f294 f229 1"/>
              <a:gd name="f405" fmla="*/ f295 f230 1"/>
              <a:gd name="f406" fmla="*/ f296 f229 1"/>
              <a:gd name="f407" fmla="*/ f297 f230 1"/>
              <a:gd name="f408" fmla="*/ f298 f229 1"/>
              <a:gd name="f409" fmla="*/ f299 f230 1"/>
              <a:gd name="f410" fmla="*/ f300 f229 1"/>
              <a:gd name="f411" fmla="*/ f301 f230 1"/>
              <a:gd name="f412" fmla="*/ f302 f229 1"/>
              <a:gd name="f413" fmla="*/ f304 f229 1"/>
              <a:gd name="f414" fmla="*/ f305 f230 1"/>
              <a:gd name="f415" fmla="*/ f306 f229 1"/>
              <a:gd name="f416" fmla="*/ f307 f230 1"/>
              <a:gd name="f417" fmla="*/ f308 f229 1"/>
              <a:gd name="f418" fmla="*/ f309 f230 1"/>
              <a:gd name="f419" fmla="*/ f310 f229 1"/>
              <a:gd name="f420" fmla="*/ f311 f230 1"/>
              <a:gd name="f421" fmla="*/ f312 f229 1"/>
              <a:gd name="f422" fmla="*/ f313 f230 1"/>
              <a:gd name="f423" fmla="*/ f314 f229 1"/>
              <a:gd name="f424" fmla="*/ f315 f230 1"/>
              <a:gd name="f425" fmla="*/ f316 f229 1"/>
              <a:gd name="f426" fmla="*/ f317 f230 1"/>
              <a:gd name="f427" fmla="*/ f318 f229 1"/>
              <a:gd name="f428" fmla="*/ f319 f229 1"/>
              <a:gd name="f429" fmla="*/ f320 f230 1"/>
              <a:gd name="f430" fmla="*/ f321 f229 1"/>
              <a:gd name="f431" fmla="*/ f322 f230 1"/>
              <a:gd name="f432" fmla="*/ f323 f229 1"/>
              <a:gd name="f433" fmla="*/ f324 f230 1"/>
              <a:gd name="f434" fmla="*/ f325 f229 1"/>
              <a:gd name="f435" fmla="*/ f326 f230 1"/>
              <a:gd name="f436" fmla="*/ f327 f229 1"/>
              <a:gd name="f437" fmla="*/ f328 f230 1"/>
              <a:gd name="f438" fmla="*/ f329 f229 1"/>
              <a:gd name="f439" fmla="*/ f330 f230 1"/>
              <a:gd name="f440" fmla="*/ f331 f229 1"/>
              <a:gd name="f441" fmla="*/ f332 f230 1"/>
              <a:gd name="f442" fmla="*/ f333 f229 1"/>
              <a:gd name="f443" fmla="*/ f334 f230 1"/>
              <a:gd name="f444" fmla="*/ f335 f229 1"/>
              <a:gd name="f445" fmla="*/ f336 f230 1"/>
              <a:gd name="f446" fmla="*/ f337 f229 1"/>
              <a:gd name="f447" fmla="*/ f338 f230 1"/>
              <a:gd name="f448" fmla="*/ f339 f229 1"/>
              <a:gd name="f449" fmla="*/ f340 f230 1"/>
              <a:gd name="f450" fmla="*/ f341 f229 1"/>
              <a:gd name="f451" fmla="*/ f342 f230 1"/>
              <a:gd name="f452" fmla="*/ f343 f2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0">
                <a:pos x="f351" y="f352"/>
              </a:cxn>
              <a:cxn ang="f240">
                <a:pos x="f353" y="f354"/>
              </a:cxn>
              <a:cxn ang="f240">
                <a:pos x="f355" y="f356"/>
              </a:cxn>
              <a:cxn ang="f240">
                <a:pos x="f357" y="f358"/>
              </a:cxn>
              <a:cxn ang="f240">
                <a:pos x="f359" y="f360"/>
              </a:cxn>
              <a:cxn ang="f240">
                <a:pos x="f361" y="f362"/>
              </a:cxn>
              <a:cxn ang="f240">
                <a:pos x="f363" y="f364"/>
              </a:cxn>
              <a:cxn ang="f240">
                <a:pos x="f365" y="f366"/>
              </a:cxn>
              <a:cxn ang="f240">
                <a:pos x="f367" y="f368"/>
              </a:cxn>
              <a:cxn ang="f240">
                <a:pos x="f369" y="f370"/>
              </a:cxn>
              <a:cxn ang="f240">
                <a:pos x="f371" y="f372"/>
              </a:cxn>
              <a:cxn ang="f240">
                <a:pos x="f373" y="f374"/>
              </a:cxn>
              <a:cxn ang="f240">
                <a:pos x="f375" y="f376"/>
              </a:cxn>
              <a:cxn ang="f240">
                <a:pos x="f377" y="f378"/>
              </a:cxn>
              <a:cxn ang="f240">
                <a:pos x="f379" y="f380"/>
              </a:cxn>
              <a:cxn ang="f240">
                <a:pos x="f381" y="f382"/>
              </a:cxn>
              <a:cxn ang="f240">
                <a:pos x="f383" y="f376"/>
              </a:cxn>
              <a:cxn ang="f240">
                <a:pos x="f384" y="f385"/>
              </a:cxn>
              <a:cxn ang="f240">
                <a:pos x="f386" y="f387"/>
              </a:cxn>
              <a:cxn ang="f240">
                <a:pos x="f388" y="f389"/>
              </a:cxn>
              <a:cxn ang="f240">
                <a:pos x="f390" y="f391"/>
              </a:cxn>
              <a:cxn ang="f240">
                <a:pos x="f392" y="f393"/>
              </a:cxn>
              <a:cxn ang="f240">
                <a:pos x="f394" y="f395"/>
              </a:cxn>
              <a:cxn ang="f240">
                <a:pos x="f396" y="f397"/>
              </a:cxn>
              <a:cxn ang="f240">
                <a:pos x="f398" y="f399"/>
              </a:cxn>
              <a:cxn ang="f240">
                <a:pos x="f400" y="f401"/>
              </a:cxn>
              <a:cxn ang="f240">
                <a:pos x="f402" y="f403"/>
              </a:cxn>
              <a:cxn ang="f240">
                <a:pos x="f404" y="f405"/>
              </a:cxn>
              <a:cxn ang="f240">
                <a:pos x="f406" y="f407"/>
              </a:cxn>
              <a:cxn ang="f240">
                <a:pos x="f408" y="f409"/>
              </a:cxn>
              <a:cxn ang="f240">
                <a:pos x="f410" y="f411"/>
              </a:cxn>
              <a:cxn ang="f240">
                <a:pos x="f412" y="f350"/>
              </a:cxn>
              <a:cxn ang="f240">
                <a:pos x="f413" y="f414"/>
              </a:cxn>
              <a:cxn ang="f240">
                <a:pos x="f415" y="f416"/>
              </a:cxn>
              <a:cxn ang="f240">
                <a:pos x="f417" y="f418"/>
              </a:cxn>
              <a:cxn ang="f240">
                <a:pos x="f419" y="f420"/>
              </a:cxn>
              <a:cxn ang="f240">
                <a:pos x="f421" y="f422"/>
              </a:cxn>
              <a:cxn ang="f240">
                <a:pos x="f423" y="f424"/>
              </a:cxn>
              <a:cxn ang="f240">
                <a:pos x="f425" y="f426"/>
              </a:cxn>
              <a:cxn ang="f240">
                <a:pos x="f427" y="f372"/>
              </a:cxn>
              <a:cxn ang="f240">
                <a:pos x="f428" y="f429"/>
              </a:cxn>
              <a:cxn ang="f240">
                <a:pos x="f430" y="f431"/>
              </a:cxn>
              <a:cxn ang="f240">
                <a:pos x="f432" y="f433"/>
              </a:cxn>
              <a:cxn ang="f240">
                <a:pos x="f434" y="f435"/>
              </a:cxn>
              <a:cxn ang="f240">
                <a:pos x="f436" y="f437"/>
              </a:cxn>
              <a:cxn ang="f240">
                <a:pos x="f438" y="f439"/>
              </a:cxn>
              <a:cxn ang="f240">
                <a:pos x="f440" y="f441"/>
              </a:cxn>
              <a:cxn ang="f240">
                <a:pos x="f442" y="f443"/>
              </a:cxn>
              <a:cxn ang="f240">
                <a:pos x="f444" y="f445"/>
              </a:cxn>
              <a:cxn ang="f240">
                <a:pos x="f446" y="f447"/>
              </a:cxn>
              <a:cxn ang="f240">
                <a:pos x="f448" y="f449"/>
              </a:cxn>
              <a:cxn ang="f240">
                <a:pos x="f450" y="f451"/>
              </a:cxn>
              <a:cxn ang="f240">
                <a:pos x="f450" y="f452"/>
              </a:cxn>
            </a:cxnLst>
            <a:rect l="f347" t="f350" r="f348" b="f349"/>
            <a:pathLst>
              <a:path w="1190" h="1606">
                <a:moveTo>
                  <a:pt x="f9" y="f10"/>
                </a:moveTo>
                <a:lnTo>
                  <a:pt x="f11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30" y="f49"/>
                </a:lnTo>
                <a:lnTo>
                  <a:pt x="f50" y="f51"/>
                </a:lnTo>
                <a:lnTo>
                  <a:pt x="f50" y="f51"/>
                </a:lnTo>
                <a:lnTo>
                  <a:pt x="f50" y="f52"/>
                </a:lnTo>
                <a:lnTo>
                  <a:pt x="f30" y="f53"/>
                </a:lnTo>
                <a:lnTo>
                  <a:pt x="f47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41" y="f63"/>
                </a:lnTo>
                <a:lnTo>
                  <a:pt x="f41" y="f63"/>
                </a:lnTo>
                <a:lnTo>
                  <a:pt x="f32" y="f2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6" y="f77"/>
                </a:lnTo>
                <a:lnTo>
                  <a:pt x="f78" y="f75"/>
                </a:lnTo>
                <a:lnTo>
                  <a:pt x="f38" y="f73"/>
                </a:lnTo>
                <a:lnTo>
                  <a:pt x="f79" y="f80"/>
                </a:lnTo>
                <a:lnTo>
                  <a:pt x="f81" y="f67"/>
                </a:lnTo>
                <a:lnTo>
                  <a:pt x="f44" y="f65"/>
                </a:lnTo>
                <a:lnTo>
                  <a:pt x="f82" y="f15"/>
                </a:lnTo>
                <a:lnTo>
                  <a:pt x="f83" y="f84"/>
                </a:lnTo>
                <a:lnTo>
                  <a:pt x="f85" y="f60"/>
                </a:lnTo>
                <a:lnTo>
                  <a:pt x="f85" y="f60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89" y="f100"/>
                </a:lnTo>
                <a:lnTo>
                  <a:pt x="f6" y="f101"/>
                </a:lnTo>
                <a:lnTo>
                  <a:pt x="f6" y="f101"/>
                </a:lnTo>
                <a:lnTo>
                  <a:pt x="f102" y="f93"/>
                </a:lnTo>
                <a:lnTo>
                  <a:pt x="f103" y="f87"/>
                </a:lnTo>
                <a:lnTo>
                  <a:pt x="f104" y="f8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9" y="f104"/>
                </a:lnTo>
                <a:lnTo>
                  <a:pt x="f143" y="f103"/>
                </a:lnTo>
                <a:lnTo>
                  <a:pt x="f92" y="f144"/>
                </a:lnTo>
                <a:lnTo>
                  <a:pt x="f145" y="f102"/>
                </a:lnTo>
                <a:lnTo>
                  <a:pt x="f46" y="f146"/>
                </a:lnTo>
                <a:lnTo>
                  <a:pt x="f147" y="f148"/>
                </a:lnTo>
                <a:lnTo>
                  <a:pt x="f149" y="f6"/>
                </a:lnTo>
                <a:lnTo>
                  <a:pt x="f150" y="f6"/>
                </a:lnTo>
                <a:lnTo>
                  <a:pt x="f150" y="f6"/>
                </a:lnTo>
                <a:lnTo>
                  <a:pt x="f151" y="f6"/>
                </a:lnTo>
                <a:lnTo>
                  <a:pt x="f152" y="f153"/>
                </a:lnTo>
                <a:lnTo>
                  <a:pt x="f154" y="f14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38"/>
                </a:lnTo>
                <a:lnTo>
                  <a:pt x="f160" y="f113"/>
                </a:lnTo>
                <a:lnTo>
                  <a:pt x="f161" y="f162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23"/>
                </a:lnTo>
                <a:lnTo>
                  <a:pt x="f168" y="f125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35"/>
                </a:lnTo>
                <a:lnTo>
                  <a:pt x="f178" y="f137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7"/>
                </a:lnTo>
                <a:lnTo>
                  <a:pt x="f184" y="f58"/>
                </a:lnTo>
                <a:lnTo>
                  <a:pt x="f185" y="f98"/>
                </a:lnTo>
                <a:lnTo>
                  <a:pt x="f7" y="f90"/>
                </a:lnTo>
                <a:lnTo>
                  <a:pt x="f7" y="f90"/>
                </a:lnTo>
                <a:lnTo>
                  <a:pt x="f185" y="f145"/>
                </a:lnTo>
                <a:lnTo>
                  <a:pt x="f184" y="f83"/>
                </a:lnTo>
                <a:lnTo>
                  <a:pt x="f183" y="f186"/>
                </a:lnTo>
                <a:lnTo>
                  <a:pt x="f181" y="f147"/>
                </a:lnTo>
                <a:lnTo>
                  <a:pt x="f179" y="f100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51"/>
                </a:lnTo>
                <a:lnTo>
                  <a:pt x="f196" y="f197"/>
                </a:lnTo>
                <a:lnTo>
                  <a:pt x="f198" y="f61"/>
                </a:lnTo>
                <a:lnTo>
                  <a:pt x="f199" y="f30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216" y="f217"/>
                </a:lnTo>
                <a:lnTo>
                  <a:pt x="f216" y="f217"/>
                </a:lnTo>
                <a:lnTo>
                  <a:pt x="f218" y="f219"/>
                </a:lnTo>
                <a:lnTo>
                  <a:pt x="f220" y="f221"/>
                </a:lnTo>
                <a:lnTo>
                  <a:pt x="f222" y="f163"/>
                </a:lnTo>
                <a:lnTo>
                  <a:pt x="f223" y="f224"/>
                </a:lnTo>
                <a:lnTo>
                  <a:pt x="f225" y="f226"/>
                </a:lnTo>
                <a:lnTo>
                  <a:pt x="f9" y="f10"/>
                </a:lnTo>
                <a:lnTo>
                  <a:pt x="f9" y="f10"/>
                </a:lnTo>
                <a:close/>
                <a:moveTo>
                  <a:pt x="f69" y="f227"/>
                </a:moveTo>
                <a:lnTo>
                  <a:pt x="f28" y="f227"/>
                </a:lnTo>
                <a:lnTo>
                  <a:pt x="f28" y="f8"/>
                </a:lnTo>
                <a:lnTo>
                  <a:pt x="f69" y="f8"/>
                </a:lnTo>
                <a:lnTo>
                  <a:pt x="f69" y="f227"/>
                </a:ln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Teksta vietturis 28">
            <a:extLst>
              <a:ext uri="{FF2B5EF4-FFF2-40B4-BE49-F238E27FC236}">
                <a16:creationId xmlns:a16="http://schemas.microsoft.com/office/drawing/2014/main" id="{8DA91CB5-031F-326F-FA0B-9B5BE4729508}"/>
              </a:ext>
            </a:extLst>
          </p:cNvPr>
          <p:cNvSpPr txBox="1">
            <a:spLocks/>
          </p:cNvSpPr>
          <p:nvPr/>
        </p:nvSpPr>
        <p:spPr>
          <a:xfrm>
            <a:off x="1343025" y="3400818"/>
            <a:ext cx="10105098" cy="115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lv-LV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lv-LV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lv-LV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/>
              <a:buNone/>
            </a:pPr>
            <a:r>
              <a:rPr lang="lv-LV" sz="8100" b="1">
                <a:solidFill>
                  <a:srgbClr val="FFFFFF"/>
                </a:solidFill>
              </a:rPr>
              <a:t>DIZAINA DOMĀŠANA</a:t>
            </a:r>
            <a:endParaRPr lang="lv-LV" sz="81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lv-LV" sz="2600" dirty="0">
              <a:solidFill>
                <a:srgbClr val="FFFFFF"/>
              </a:solidFill>
            </a:endParaRPr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655AFCCD-8E9E-E387-CCAC-85E849CCEA70}"/>
              </a:ext>
            </a:extLst>
          </p:cNvPr>
          <p:cNvSpPr txBox="1"/>
          <p:nvPr/>
        </p:nvSpPr>
        <p:spPr>
          <a:xfrm>
            <a:off x="1469184" y="4968758"/>
            <a:ext cx="736282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VIJA BEBRIŠA, ZANE BEĢE-BEGGE, AIVA ŠMUGĀ</a:t>
            </a:r>
          </a:p>
        </p:txBody>
      </p:sp>
      <p:sp>
        <p:nvSpPr>
          <p:cNvPr id="24" name="Bultiņa: pa labi 23">
            <a:extLst>
              <a:ext uri="{FF2B5EF4-FFF2-40B4-BE49-F238E27FC236}">
                <a16:creationId xmlns:a16="http://schemas.microsoft.com/office/drawing/2014/main" id="{13971AE7-17FA-8CE2-8F45-D69314815605}"/>
              </a:ext>
            </a:extLst>
          </p:cNvPr>
          <p:cNvSpPr/>
          <p:nvPr/>
        </p:nvSpPr>
        <p:spPr>
          <a:xfrm>
            <a:off x="1469184" y="1826916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Bultiņa: pa labi 24">
            <a:extLst>
              <a:ext uri="{FF2B5EF4-FFF2-40B4-BE49-F238E27FC236}">
                <a16:creationId xmlns:a16="http://schemas.microsoft.com/office/drawing/2014/main" id="{ABED2AA7-AF83-2FC4-EE41-90A945A708CB}"/>
              </a:ext>
            </a:extLst>
          </p:cNvPr>
          <p:cNvSpPr/>
          <p:nvPr/>
        </p:nvSpPr>
        <p:spPr>
          <a:xfrm>
            <a:off x="3632513" y="1826916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Bultiņa: pa labi 25">
            <a:extLst>
              <a:ext uri="{FF2B5EF4-FFF2-40B4-BE49-F238E27FC236}">
                <a16:creationId xmlns:a16="http://schemas.microsoft.com/office/drawing/2014/main" id="{8E0B5ECD-7331-4786-C8AD-5B0C4EA22A43}"/>
              </a:ext>
            </a:extLst>
          </p:cNvPr>
          <p:cNvSpPr/>
          <p:nvPr/>
        </p:nvSpPr>
        <p:spPr>
          <a:xfrm>
            <a:off x="5797385" y="1811286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Bultiņa: pa labi 26">
            <a:extLst>
              <a:ext uri="{FF2B5EF4-FFF2-40B4-BE49-F238E27FC236}">
                <a16:creationId xmlns:a16="http://schemas.microsoft.com/office/drawing/2014/main" id="{0C1D5F49-7870-655E-B80F-279CE2CFD782}"/>
              </a:ext>
            </a:extLst>
          </p:cNvPr>
          <p:cNvSpPr/>
          <p:nvPr/>
        </p:nvSpPr>
        <p:spPr>
          <a:xfrm>
            <a:off x="7940719" y="1826916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Bultiņa: pa labi 27">
            <a:extLst>
              <a:ext uri="{FF2B5EF4-FFF2-40B4-BE49-F238E27FC236}">
                <a16:creationId xmlns:a16="http://schemas.microsoft.com/office/drawing/2014/main" id="{2FC739EA-4C28-B6C8-C7EF-D4B228F4A467}"/>
              </a:ext>
            </a:extLst>
          </p:cNvPr>
          <p:cNvSpPr/>
          <p:nvPr/>
        </p:nvSpPr>
        <p:spPr>
          <a:xfrm>
            <a:off x="10064794" y="1826916"/>
            <a:ext cx="664872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615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8DEDB-2F1C-1101-2097-DD71D896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056A66C-F0D0-A858-E018-653EE94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ZĪMĒ KOPIJU (1 MIN)</a:t>
            </a:r>
          </a:p>
        </p:txBody>
      </p:sp>
      <p:pic>
        <p:nvPicPr>
          <p:cNvPr id="3074" name="Picture 2" descr="Tulips In Vase Images – Browse 272,322 Stock Photos, Vectors, and Video |  Adobe Stock">
            <a:extLst>
              <a:ext uri="{FF2B5EF4-FFF2-40B4-BE49-F238E27FC236}">
                <a16:creationId xmlns:a16="http://schemas.microsoft.com/office/drawing/2014/main" id="{5ED7C190-DA08-F6CE-6B35-E7C70DFD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2095500"/>
            <a:ext cx="5643563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3A2A7690-CB98-AB48-00ED-F55E4FCC10DF}"/>
              </a:ext>
            </a:extLst>
          </p:cNvPr>
          <p:cNvCxnSpPr/>
          <p:nvPr/>
        </p:nvCxnSpPr>
        <p:spPr>
          <a:xfrm>
            <a:off x="8515350" y="5857875"/>
            <a:ext cx="282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āls 3">
            <a:extLst>
              <a:ext uri="{FF2B5EF4-FFF2-40B4-BE49-F238E27FC236}">
                <a16:creationId xmlns:a16="http://schemas.microsoft.com/office/drawing/2014/main" id="{D5431F06-8D2E-CF78-193F-D8D89D962387}"/>
              </a:ext>
            </a:extLst>
          </p:cNvPr>
          <p:cNvSpPr/>
          <p:nvPr/>
        </p:nvSpPr>
        <p:spPr>
          <a:xfrm>
            <a:off x="10296525" y="640552"/>
            <a:ext cx="838203" cy="8382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00078 0.63866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482EF-A1C9-046D-FCD0-9F31AD8DA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96F8FFC-D2E9-4DF8-4611-FBF66426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ZĪMĒ KOPIJU (30 </a:t>
            </a:r>
            <a:r>
              <a:rPr lang="lv-LV" dirty="0" err="1">
                <a:solidFill>
                  <a:schemeClr val="bg1"/>
                </a:solidFill>
              </a:rPr>
              <a:t>sek</a:t>
            </a:r>
            <a:r>
              <a:rPr lang="lv-LV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170" name="Picture 2" descr="4,100+ Apple Pears Stock Photos, Pictures &amp; Royalty-Free Images - iStock |  Strawberries">
            <a:extLst>
              <a:ext uri="{FF2B5EF4-FFF2-40B4-BE49-F238E27FC236}">
                <a16:creationId xmlns:a16="http://schemas.microsoft.com/office/drawing/2014/main" id="{CE26696A-DD12-A6F5-2892-F1B8E1677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2227" r="1594"/>
          <a:stretch>
            <a:fillRect/>
          </a:stretch>
        </p:blipFill>
        <p:spPr bwMode="auto">
          <a:xfrm>
            <a:off x="3169443" y="2095500"/>
            <a:ext cx="55054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B2A029BF-D90C-26FA-C51A-7CCD54E307B8}"/>
              </a:ext>
            </a:extLst>
          </p:cNvPr>
          <p:cNvCxnSpPr/>
          <p:nvPr/>
        </p:nvCxnSpPr>
        <p:spPr>
          <a:xfrm>
            <a:off x="8515350" y="5857875"/>
            <a:ext cx="282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āls 3">
            <a:extLst>
              <a:ext uri="{FF2B5EF4-FFF2-40B4-BE49-F238E27FC236}">
                <a16:creationId xmlns:a16="http://schemas.microsoft.com/office/drawing/2014/main" id="{4775E949-B08D-CA22-2641-518E7572DFB9}"/>
              </a:ext>
            </a:extLst>
          </p:cNvPr>
          <p:cNvSpPr/>
          <p:nvPr/>
        </p:nvSpPr>
        <p:spPr>
          <a:xfrm>
            <a:off x="10296525" y="640552"/>
            <a:ext cx="838203" cy="8382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00078 0.63866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CB7949-3E57-E401-840B-8B5B05919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Āzijas zilonis — Vikipēdija">
            <a:extLst>
              <a:ext uri="{FF2B5EF4-FFF2-40B4-BE49-F238E27FC236}">
                <a16:creationId xmlns:a16="http://schemas.microsoft.com/office/drawing/2014/main" id="{AE796D00-85AE-C7CD-0D74-6C26065E4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9873" r="3204"/>
          <a:stretch>
            <a:fillRect/>
          </a:stretch>
        </p:blipFill>
        <p:spPr bwMode="auto">
          <a:xfrm>
            <a:off x="3100386" y="2056606"/>
            <a:ext cx="5643564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BBAD8420-CA7B-2E8D-D0DB-00063D40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ZĪMĒ KOPIJU (5 </a:t>
            </a:r>
            <a:r>
              <a:rPr lang="lv-LV" dirty="0" err="1">
                <a:solidFill>
                  <a:schemeClr val="bg1"/>
                </a:solidFill>
              </a:rPr>
              <a:t>sek</a:t>
            </a:r>
            <a:r>
              <a:rPr lang="lv-LV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3" name="Taisns savienotājs 2">
            <a:extLst>
              <a:ext uri="{FF2B5EF4-FFF2-40B4-BE49-F238E27FC236}">
                <a16:creationId xmlns:a16="http://schemas.microsoft.com/office/drawing/2014/main" id="{A70DC482-DC6E-5980-AF9F-6E2455A8A2A0}"/>
              </a:ext>
            </a:extLst>
          </p:cNvPr>
          <p:cNvCxnSpPr/>
          <p:nvPr/>
        </p:nvCxnSpPr>
        <p:spPr>
          <a:xfrm>
            <a:off x="8515350" y="5857875"/>
            <a:ext cx="282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āls 3">
            <a:extLst>
              <a:ext uri="{FF2B5EF4-FFF2-40B4-BE49-F238E27FC236}">
                <a16:creationId xmlns:a16="http://schemas.microsoft.com/office/drawing/2014/main" id="{0FA793DF-4985-B219-F96C-33DEAE0FC083}"/>
              </a:ext>
            </a:extLst>
          </p:cNvPr>
          <p:cNvSpPr/>
          <p:nvPr/>
        </p:nvSpPr>
        <p:spPr>
          <a:xfrm>
            <a:off x="10296525" y="640552"/>
            <a:ext cx="838203" cy="8382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00078 0.638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EDF21CFE-8CA1-98BD-8F31-79AF4C60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12" t="50035" r="32721" b="-70"/>
          <a:stretch>
            <a:fillRect/>
          </a:stretch>
        </p:blipFill>
        <p:spPr>
          <a:xfrm>
            <a:off x="4857750" y="901835"/>
            <a:ext cx="2219321" cy="1838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4B47FD6B-B20B-6822-58CA-B05C98639C50}"/>
              </a:ext>
            </a:extLst>
          </p:cNvPr>
          <p:cNvSpPr txBox="1"/>
          <p:nvPr/>
        </p:nvSpPr>
        <p:spPr>
          <a:xfrm>
            <a:off x="280985" y="2863992"/>
            <a:ext cx="1163002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F16732C-77C8-182B-6FFE-7D39BD24FF2D}"/>
              </a:ext>
            </a:extLst>
          </p:cNvPr>
          <p:cNvSpPr txBox="1"/>
          <p:nvPr/>
        </p:nvSpPr>
        <p:spPr>
          <a:xfrm>
            <a:off x="1933571" y="3706977"/>
            <a:ext cx="9286875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Atkarībā no prototipu sarežģītības un gatavības stadĳas prototipus iedala </a:t>
            </a:r>
            <a:r>
              <a:rPr lang="lv-LV" sz="2000" b="1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zemas</a:t>
            </a:r>
            <a:r>
              <a:rPr lang="lv-LV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un </a:t>
            </a:r>
            <a:r>
              <a:rPr lang="lv-LV" sz="2000" b="1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augstas</a:t>
            </a:r>
            <a:r>
              <a:rPr lang="lv-LV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precizitātes prototipos. Precizitāte nosaka to, cik detalizēts un pietuvināts galarezultātam ir prototips.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D75CE2D-5C85-6E2B-C811-C3A5F1F525F8}"/>
              </a:ext>
            </a:extLst>
          </p:cNvPr>
          <p:cNvSpPr txBox="1"/>
          <p:nvPr/>
        </p:nvSpPr>
        <p:spPr>
          <a:xfrm>
            <a:off x="1933571" y="4846466"/>
            <a:ext cx="3962396" cy="1261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Prototipēšanas</a:t>
            </a: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metodes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Metode: skices un domu kartes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Metode: </a:t>
            </a:r>
            <a:r>
              <a:rPr lang="lv-LV" sz="18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saskarnes</a:t>
            </a: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4"/>
              </a:rPr>
              <a:t>papīra</a:t>
            </a: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prototips</a:t>
            </a: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32738EB-7099-3032-F93B-F2A0B4E5DDB9}"/>
              </a:ext>
            </a:extLst>
          </p:cNvPr>
          <p:cNvSpPr txBox="1"/>
          <p:nvPr/>
        </p:nvSpPr>
        <p:spPr>
          <a:xfrm>
            <a:off x="6296028" y="4861444"/>
            <a:ext cx="5362571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Metode: </a:t>
            </a:r>
            <a:r>
              <a:rPr lang="lv-LV" sz="1800" b="0" i="1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storyboard</a:t>
            </a: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 karte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Metode: kartona prototips fiziskiem objektiem, telpām, vidēm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Metode: pakalpojuma simulācijas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5C38BE5E-64A7-D5FB-7D4D-55CB2D1C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02" t="49815" r="-36" b="-377"/>
          <a:stretch>
            <a:fillRect/>
          </a:stretch>
        </p:blipFill>
        <p:spPr>
          <a:xfrm>
            <a:off x="280985" y="142875"/>
            <a:ext cx="2242684" cy="1857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E2D1C79-42A2-EFC4-D496-AE006554AB05}"/>
              </a:ext>
            </a:extLst>
          </p:cNvPr>
          <p:cNvSpPr txBox="1"/>
          <p:nvPr/>
        </p:nvSpPr>
        <p:spPr>
          <a:xfrm>
            <a:off x="3106235" y="4720946"/>
            <a:ext cx="672465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3575D788-74F8-4171-714A-939412376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74" y="876937"/>
            <a:ext cx="3858164" cy="52966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D2B31-F8F8-5B15-ABB4-51839C1AAC31}"/>
              </a:ext>
            </a:extLst>
          </p:cNvPr>
          <p:cNvSpPr txBox="1"/>
          <p:nvPr/>
        </p:nvSpPr>
        <p:spPr>
          <a:xfrm>
            <a:off x="1501473" y="76200"/>
            <a:ext cx="496708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I. Dizaina domāšana kā piecu soļu process — Start Design">
            <a:extLst>
              <a:ext uri="{FF2B5EF4-FFF2-40B4-BE49-F238E27FC236}">
                <a16:creationId xmlns:a16="http://schemas.microsoft.com/office/drawing/2014/main" id="{2F1D8875-A4DC-D5BF-0602-D37E2906B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0274" y="1377708"/>
            <a:ext cx="7791446" cy="43910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A9021CF-B667-1342-BED7-B913424A4D94}"/>
              </a:ext>
            </a:extLst>
          </p:cNvPr>
          <p:cNvSpPr txBox="1"/>
          <p:nvPr/>
        </p:nvSpPr>
        <p:spPr>
          <a:xfrm>
            <a:off x="142875" y="381003"/>
            <a:ext cx="1191577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4">
            <a:extLst>
              <a:ext uri="{FF2B5EF4-FFF2-40B4-BE49-F238E27FC236}">
                <a16:creationId xmlns:a16="http://schemas.microsoft.com/office/drawing/2014/main" id="{24DD4352-4F9A-6804-F6C9-EA37A8F8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6" y="160020"/>
            <a:ext cx="11029950" cy="65492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7AB7570-CC7C-EA09-9A09-5931A83C14DD}"/>
              </a:ext>
            </a:extLst>
          </p:cNvPr>
          <p:cNvSpPr txBox="1"/>
          <p:nvPr/>
        </p:nvSpPr>
        <p:spPr>
          <a:xfrm>
            <a:off x="903693" y="636502"/>
            <a:ext cx="10820396" cy="44012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lv-LV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r>
              <a:rPr lang="lv-LV" sz="2800" dirty="0"/>
              <a:t>PRAKTISKS DARBS</a:t>
            </a:r>
          </a:p>
          <a:p>
            <a:r>
              <a:rPr lang="lv-LV" sz="2800" dirty="0"/>
              <a:t>SR: Veicot praktisko darbu izmantot un paskaidrot dizaina risinājuma soļus.</a:t>
            </a:r>
          </a:p>
          <a:p>
            <a:endParaRPr lang="lv-LV" sz="2800" dirty="0"/>
          </a:p>
          <a:p>
            <a:r>
              <a:rPr lang="lv-LV" sz="2800" dirty="0"/>
              <a:t>Grupas uzdevums : </a:t>
            </a:r>
          </a:p>
          <a:p>
            <a:r>
              <a:rPr lang="lv-LV" sz="2800" dirty="0"/>
              <a:t>1)Izveidot 10 cm augstu papīra plauktu, izmantojot A4 formāta 6 papīra lapas. Testēšanā tam jāiztur zināma slodze.</a:t>
            </a:r>
          </a:p>
          <a:p>
            <a:r>
              <a:rPr lang="lv-LV" sz="2800" dirty="0"/>
              <a:t>2)Formulēt un paskaidrot vienu dizaina risinājuma soli (pēc izlozes).</a:t>
            </a:r>
          </a:p>
          <a:p>
            <a:endParaRPr lang="lv-LV" sz="2800" dirty="0"/>
          </a:p>
          <a:p>
            <a:endParaRPr lang="lv-LV" sz="2800" dirty="0"/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6955101A-AD83-508A-7BA1-55906F0E1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/>
          <a:stretch>
            <a:fillRect/>
          </a:stretch>
        </p:blipFill>
        <p:spPr>
          <a:xfrm>
            <a:off x="7562850" y="4322649"/>
            <a:ext cx="4629150" cy="2535350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575B8B01-90B6-1561-D9E4-8B4B9644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/>
          <a:stretch>
            <a:fillRect/>
          </a:stretch>
        </p:blipFill>
        <p:spPr>
          <a:xfrm flipH="1">
            <a:off x="0" y="4322650"/>
            <a:ext cx="4629150" cy="2535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34064-DB10-DB16-F66F-80C307A56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4">
            <a:extLst>
              <a:ext uri="{FF2B5EF4-FFF2-40B4-BE49-F238E27FC236}">
                <a16:creationId xmlns:a16="http://schemas.microsoft.com/office/drawing/2014/main" id="{CF000F9B-B6B9-3AA2-E207-658ACFC2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6" y="160020"/>
            <a:ext cx="11029950" cy="65492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1416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79C98D-640D-C386-C5BB-FDC5A2FF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253" y="2912667"/>
            <a:ext cx="5162551" cy="1325559"/>
          </a:xfrm>
        </p:spPr>
        <p:txBody>
          <a:bodyPr>
            <a:normAutofit/>
          </a:bodyPr>
          <a:lstStyle/>
          <a:p>
            <a:pPr algn="ctr"/>
            <a:r>
              <a:rPr lang="lv-LV" sz="6600" b="1" dirty="0">
                <a:solidFill>
                  <a:schemeClr val="bg1"/>
                </a:solidFill>
              </a:rPr>
              <a:t>LAI NODER!</a:t>
            </a:r>
          </a:p>
        </p:txBody>
      </p:sp>
      <p:pic>
        <p:nvPicPr>
          <p:cNvPr id="22" name="Picture 2" descr="II. Metodes ideju izstrādē — Start Design">
            <a:extLst>
              <a:ext uri="{FF2B5EF4-FFF2-40B4-BE49-F238E27FC236}">
                <a16:creationId xmlns:a16="http://schemas.microsoft.com/office/drawing/2014/main" id="{C6129972-BA5F-465E-AD26-968540A5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97" y="5173210"/>
            <a:ext cx="1219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I. Metodes ideju izstrādē — Start Design">
            <a:extLst>
              <a:ext uri="{FF2B5EF4-FFF2-40B4-BE49-F238E27FC236}">
                <a16:creationId xmlns:a16="http://schemas.microsoft.com/office/drawing/2014/main" id="{381F53FC-67DF-7EBB-A98E-D10F44E6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88" y="5173210"/>
            <a:ext cx="1219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I. Metodes ideju izstrādē — Start Design">
            <a:extLst>
              <a:ext uri="{FF2B5EF4-FFF2-40B4-BE49-F238E27FC236}">
                <a16:creationId xmlns:a16="http://schemas.microsoft.com/office/drawing/2014/main" id="{9ABDB2A9-4601-F023-8288-60033683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58" y="5127301"/>
            <a:ext cx="1219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upa 49">
            <a:extLst>
              <a:ext uri="{FF2B5EF4-FFF2-40B4-BE49-F238E27FC236}">
                <a16:creationId xmlns:a16="http://schemas.microsoft.com/office/drawing/2014/main" id="{FB326263-3E21-49F2-9837-7BC737DD6F73}"/>
              </a:ext>
            </a:extLst>
          </p:cNvPr>
          <p:cNvGrpSpPr/>
          <p:nvPr/>
        </p:nvGrpSpPr>
        <p:grpSpPr>
          <a:xfrm>
            <a:off x="24113" y="685114"/>
            <a:ext cx="1409700" cy="1409700"/>
            <a:chOff x="24113" y="685114"/>
            <a:chExt cx="1409700" cy="1409700"/>
          </a:xfrm>
        </p:grpSpPr>
        <p:sp>
          <p:nvSpPr>
            <p:cNvPr id="31" name="Ovāls 30">
              <a:extLst>
                <a:ext uri="{FF2B5EF4-FFF2-40B4-BE49-F238E27FC236}">
                  <a16:creationId xmlns:a16="http://schemas.microsoft.com/office/drawing/2014/main" id="{E6882C4C-75E4-52EA-BF98-334244257040}"/>
                </a:ext>
              </a:extLst>
            </p:cNvPr>
            <p:cNvSpPr/>
            <p:nvPr/>
          </p:nvSpPr>
          <p:spPr>
            <a:xfrm>
              <a:off x="24113" y="685114"/>
              <a:ext cx="1409700" cy="1409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Brīvforma 18" descr="Blokshēmas ikona">
              <a:extLst>
                <a:ext uri="{FF2B5EF4-FFF2-40B4-BE49-F238E27FC236}">
                  <a16:creationId xmlns:a16="http://schemas.microsoft.com/office/drawing/2014/main" id="{F289C590-DE4F-62D6-8DAE-ABCBE7D8EE48}"/>
                </a:ext>
              </a:extLst>
            </p:cNvPr>
            <p:cNvSpPr/>
            <p:nvPr/>
          </p:nvSpPr>
          <p:spPr>
            <a:xfrm>
              <a:off x="274786" y="1010908"/>
              <a:ext cx="941786" cy="597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44"/>
                <a:gd name="f7" fmla="val 2120"/>
                <a:gd name="f8" fmla="val 2952"/>
                <a:gd name="f9" fmla="val 1466"/>
                <a:gd name="f10" fmla="val 1102"/>
                <a:gd name="f11" fmla="val 1727"/>
                <a:gd name="f12" fmla="val 822"/>
                <a:gd name="f13" fmla="val 2270"/>
                <a:gd name="f14" fmla="val 1073"/>
                <a:gd name="f15" fmla="val 1615"/>
                <a:gd name="f16" fmla="val 392"/>
                <a:gd name="f17" fmla="val 951"/>
                <a:gd name="f18" fmla="val 504"/>
                <a:gd name="f19" fmla="val 1214"/>
                <a:gd name="f20" fmla="val 1196"/>
                <a:gd name="f21" fmla="val 2147"/>
                <a:gd name="f22" fmla="val 2840"/>
                <a:gd name="f23" fmla="val 2393"/>
                <a:gd name="f24" fmla="+- 0 0 -90"/>
                <a:gd name="f25" fmla="*/ f3 1 3344"/>
                <a:gd name="f26" fmla="*/ f4 1 212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344"/>
                <a:gd name="f35" fmla="*/ f31 1 2120"/>
                <a:gd name="f36" fmla="+- f33 0 f1"/>
                <a:gd name="f37" fmla="*/ 2952 1 f34"/>
                <a:gd name="f38" fmla="*/ 1466 1 f35"/>
                <a:gd name="f39" fmla="*/ 1102 1 f35"/>
                <a:gd name="f40" fmla="*/ 1727 1 f34"/>
                <a:gd name="f41" fmla="*/ 822 1 f35"/>
                <a:gd name="f42" fmla="*/ 2270 1 f34"/>
                <a:gd name="f43" fmla="*/ 0 1 f35"/>
                <a:gd name="f44" fmla="*/ 1073 1 f34"/>
                <a:gd name="f45" fmla="*/ 1615 1 f34"/>
                <a:gd name="f46" fmla="*/ 392 1 f34"/>
                <a:gd name="f47" fmla="*/ 0 1 f34"/>
                <a:gd name="f48" fmla="*/ 2120 1 f35"/>
                <a:gd name="f49" fmla="*/ 951 1 f34"/>
                <a:gd name="f50" fmla="*/ 504 1 f34"/>
                <a:gd name="f51" fmla="*/ 1214 1 f35"/>
                <a:gd name="f52" fmla="*/ 1196 1 f34"/>
                <a:gd name="f53" fmla="*/ 2147 1 f34"/>
                <a:gd name="f54" fmla="*/ 2840 1 f34"/>
                <a:gd name="f55" fmla="*/ 2393 1 f34"/>
                <a:gd name="f56" fmla="*/ 3344 1 f34"/>
                <a:gd name="f57" fmla="*/ f28 1 f34"/>
                <a:gd name="f58" fmla="*/ f29 1 f35"/>
                <a:gd name="f59" fmla="*/ f47 f25 1"/>
                <a:gd name="f60" fmla="*/ f57 f25 1"/>
                <a:gd name="f61" fmla="*/ f58 f26 1"/>
                <a:gd name="f62" fmla="*/ f43 f26 1"/>
                <a:gd name="f63" fmla="*/ f37 f25 1"/>
                <a:gd name="f64" fmla="*/ f38 f26 1"/>
                <a:gd name="f65" fmla="*/ f39 f26 1"/>
                <a:gd name="f66" fmla="*/ f40 f25 1"/>
                <a:gd name="f67" fmla="*/ f41 f26 1"/>
                <a:gd name="f68" fmla="*/ f42 f25 1"/>
                <a:gd name="f69" fmla="*/ f44 f25 1"/>
                <a:gd name="f70" fmla="*/ f45 f25 1"/>
                <a:gd name="f71" fmla="*/ f46 f25 1"/>
                <a:gd name="f72" fmla="*/ f48 f26 1"/>
                <a:gd name="f73" fmla="*/ f49 f25 1"/>
                <a:gd name="f74" fmla="*/ f50 f25 1"/>
                <a:gd name="f75" fmla="*/ f51 f26 1"/>
                <a:gd name="f76" fmla="*/ f52 f25 1"/>
                <a:gd name="f77" fmla="*/ f53 f25 1"/>
                <a:gd name="f78" fmla="*/ f54 f25 1"/>
                <a:gd name="f79" fmla="*/ f55 f25 1"/>
                <a:gd name="f80" fmla="*/ f5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3" y="f64"/>
                </a:cxn>
                <a:cxn ang="f36">
                  <a:pos x="f63" y="f65"/>
                </a:cxn>
                <a:cxn ang="f36">
                  <a:pos x="f66" y="f65"/>
                </a:cxn>
                <a:cxn ang="f36">
                  <a:pos x="f66" y="f67"/>
                </a:cxn>
                <a:cxn ang="f36">
                  <a:pos x="f68" y="f67"/>
                </a:cxn>
                <a:cxn ang="f36">
                  <a:pos x="f68" y="f62"/>
                </a:cxn>
                <a:cxn ang="f36">
                  <a:pos x="f69" y="f62"/>
                </a:cxn>
                <a:cxn ang="f36">
                  <a:pos x="f69" y="f67"/>
                </a:cxn>
                <a:cxn ang="f36">
                  <a:pos x="f70" y="f67"/>
                </a:cxn>
                <a:cxn ang="f36">
                  <a:pos x="f70" y="f65"/>
                </a:cxn>
                <a:cxn ang="f36">
                  <a:pos x="f71" y="f65"/>
                </a:cxn>
                <a:cxn ang="f36">
                  <a:pos x="f71" y="f64"/>
                </a:cxn>
                <a:cxn ang="f36">
                  <a:pos x="f59" y="f64"/>
                </a:cxn>
                <a:cxn ang="f36">
                  <a:pos x="f59" y="f72"/>
                </a:cxn>
                <a:cxn ang="f36">
                  <a:pos x="f73" y="f72"/>
                </a:cxn>
                <a:cxn ang="f36">
                  <a:pos x="f73" y="f64"/>
                </a:cxn>
                <a:cxn ang="f36">
                  <a:pos x="f74" y="f64"/>
                </a:cxn>
                <a:cxn ang="f36">
                  <a:pos x="f74" y="f75"/>
                </a:cxn>
                <a:cxn ang="f36">
                  <a:pos x="f70" y="f75"/>
                </a:cxn>
                <a:cxn ang="f36">
                  <a:pos x="f70" y="f64"/>
                </a:cxn>
                <a:cxn ang="f36">
                  <a:pos x="f76" y="f64"/>
                </a:cxn>
                <a:cxn ang="f36">
                  <a:pos x="f76" y="f72"/>
                </a:cxn>
                <a:cxn ang="f36">
                  <a:pos x="f77" y="f72"/>
                </a:cxn>
                <a:cxn ang="f36">
                  <a:pos x="f77" y="f64"/>
                </a:cxn>
                <a:cxn ang="f36">
                  <a:pos x="f66" y="f64"/>
                </a:cxn>
                <a:cxn ang="f36">
                  <a:pos x="f66" y="f75"/>
                </a:cxn>
                <a:cxn ang="f36">
                  <a:pos x="f78" y="f75"/>
                </a:cxn>
                <a:cxn ang="f36">
                  <a:pos x="f78" y="f64"/>
                </a:cxn>
                <a:cxn ang="f36">
                  <a:pos x="f79" y="f64"/>
                </a:cxn>
                <a:cxn ang="f36">
                  <a:pos x="f79" y="f72"/>
                </a:cxn>
                <a:cxn ang="f36">
                  <a:pos x="f80" y="f72"/>
                </a:cxn>
                <a:cxn ang="f36">
                  <a:pos x="f80" y="f64"/>
                </a:cxn>
                <a:cxn ang="f36">
                  <a:pos x="f63" y="f64"/>
                </a:cxn>
              </a:cxnLst>
              <a:rect l="f59" t="f62" r="f60" b="f61"/>
              <a:pathLst>
                <a:path w="3344" h="212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lnTo>
                    <a:pt x="f14" y="f5"/>
                  </a:lnTo>
                  <a:lnTo>
                    <a:pt x="f14" y="f12"/>
                  </a:lnTo>
                  <a:lnTo>
                    <a:pt x="f15" y="f12"/>
                  </a:lnTo>
                  <a:lnTo>
                    <a:pt x="f15" y="f10"/>
                  </a:lnTo>
                  <a:lnTo>
                    <a:pt x="f16" y="f10"/>
                  </a:lnTo>
                  <a:lnTo>
                    <a:pt x="f16" y="f9"/>
                  </a:lnTo>
                  <a:lnTo>
                    <a:pt x="f5" y="f9"/>
                  </a:lnTo>
                  <a:lnTo>
                    <a:pt x="f5" y="f7"/>
                  </a:lnTo>
                  <a:lnTo>
                    <a:pt x="f17" y="f7"/>
                  </a:lnTo>
                  <a:lnTo>
                    <a:pt x="f17" y="f9"/>
                  </a:lnTo>
                  <a:lnTo>
                    <a:pt x="f18" y="f9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9"/>
                  </a:lnTo>
                  <a:lnTo>
                    <a:pt x="f20" y="f9"/>
                  </a:lnTo>
                  <a:lnTo>
                    <a:pt x="f20" y="f7"/>
                  </a:lnTo>
                  <a:lnTo>
                    <a:pt x="f21" y="f7"/>
                  </a:lnTo>
                  <a:lnTo>
                    <a:pt x="f21" y="f9"/>
                  </a:lnTo>
                  <a:lnTo>
                    <a:pt x="f11" y="f9"/>
                  </a:lnTo>
                  <a:lnTo>
                    <a:pt x="f11" y="f19"/>
                  </a:lnTo>
                  <a:lnTo>
                    <a:pt x="f22" y="f19"/>
                  </a:lnTo>
                  <a:lnTo>
                    <a:pt x="f22" y="f9"/>
                  </a:lnTo>
                  <a:lnTo>
                    <a:pt x="f23" y="f9"/>
                  </a:lnTo>
                  <a:lnTo>
                    <a:pt x="f23" y="f7"/>
                  </a:lnTo>
                  <a:lnTo>
                    <a:pt x="f6" y="f7"/>
                  </a:lnTo>
                  <a:lnTo>
                    <a:pt x="f6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843C0C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B7BD5F1E-576E-D61E-C716-09CA7CEEB578}"/>
              </a:ext>
            </a:extLst>
          </p:cNvPr>
          <p:cNvGrpSpPr/>
          <p:nvPr/>
        </p:nvGrpSpPr>
        <p:grpSpPr>
          <a:xfrm>
            <a:off x="2195267" y="685114"/>
            <a:ext cx="1409700" cy="1409700"/>
            <a:chOff x="2195267" y="685114"/>
            <a:chExt cx="1409700" cy="1409700"/>
          </a:xfrm>
        </p:grpSpPr>
        <p:sp>
          <p:nvSpPr>
            <p:cNvPr id="30" name="Ovāls 29">
              <a:extLst>
                <a:ext uri="{FF2B5EF4-FFF2-40B4-BE49-F238E27FC236}">
                  <a16:creationId xmlns:a16="http://schemas.microsoft.com/office/drawing/2014/main" id="{E8B8726F-F437-C168-2CE0-927A14F9659B}"/>
                </a:ext>
              </a:extLst>
            </p:cNvPr>
            <p:cNvSpPr/>
            <p:nvPr/>
          </p:nvSpPr>
          <p:spPr>
            <a:xfrm>
              <a:off x="2195267" y="685114"/>
              <a:ext cx="1409700" cy="14097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Brīvforma 71" descr="Zobratu ikona">
              <a:extLst>
                <a:ext uri="{FF2B5EF4-FFF2-40B4-BE49-F238E27FC236}">
                  <a16:creationId xmlns:a16="http://schemas.microsoft.com/office/drawing/2014/main" id="{63171A00-5184-2C1F-0E2C-34A7D93050C6}"/>
                </a:ext>
              </a:extLst>
            </p:cNvPr>
            <p:cNvSpPr/>
            <p:nvPr/>
          </p:nvSpPr>
          <p:spPr>
            <a:xfrm>
              <a:off x="2505081" y="957754"/>
              <a:ext cx="828172" cy="813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0"/>
                <a:gd name="f7" fmla="val 3240"/>
                <a:gd name="f8" fmla="val 2988"/>
                <a:gd name="f9" fmla="val 1104"/>
                <a:gd name="f10" fmla="val 1002"/>
                <a:gd name="f11" fmla="val 3193"/>
                <a:gd name="f12" fmla="val 674"/>
                <a:gd name="f13" fmla="val 2881"/>
                <a:gd name="f14" fmla="val 775"/>
                <a:gd name="f15" fmla="val 2762"/>
                <a:gd name="f16" fmla="val 601"/>
                <a:gd name="f17" fmla="val 2954"/>
                <a:gd name="f18" fmla="val 336"/>
                <a:gd name="f19" fmla="val 2674"/>
                <a:gd name="f20" fmla="val 133"/>
                <a:gd name="f21" fmla="val 2482"/>
                <a:gd name="f22" fmla="val 398"/>
                <a:gd name="f23" fmla="val 2283"/>
                <a:gd name="f24" fmla="val 327"/>
                <a:gd name="f25" fmla="val 1937"/>
                <a:gd name="f26" fmla="val 1734"/>
                <a:gd name="f27" fmla="val 387"/>
                <a:gd name="f28" fmla="val 1542"/>
                <a:gd name="f29" fmla="val 121"/>
                <a:gd name="f30" fmla="val 1262"/>
                <a:gd name="f31" fmla="val 325"/>
                <a:gd name="f32" fmla="val 1454"/>
                <a:gd name="f33" fmla="val 591"/>
                <a:gd name="f34" fmla="val 1326"/>
                <a:gd name="f35" fmla="val 758"/>
                <a:gd name="f36" fmla="val 1014"/>
                <a:gd name="f37" fmla="val 657"/>
                <a:gd name="f38" fmla="val 907"/>
                <a:gd name="f39" fmla="val 985"/>
                <a:gd name="f40" fmla="val 1219"/>
                <a:gd name="f41" fmla="val 1087"/>
                <a:gd name="f42" fmla="val 1214"/>
                <a:gd name="f43" fmla="val 1298"/>
                <a:gd name="f44" fmla="val 902"/>
                <a:gd name="f45" fmla="val 1399"/>
                <a:gd name="f46" fmla="val 1009"/>
                <a:gd name="f47" fmla="val 1728"/>
                <a:gd name="f48" fmla="val 1321"/>
                <a:gd name="f49" fmla="val 1627"/>
                <a:gd name="f50" fmla="val 1440"/>
                <a:gd name="f51" fmla="val 1801"/>
                <a:gd name="f52" fmla="val 1248"/>
                <a:gd name="f53" fmla="val 2066"/>
                <a:gd name="f54" fmla="val 1526"/>
                <a:gd name="f55" fmla="val 2269"/>
                <a:gd name="f56" fmla="val 1720"/>
                <a:gd name="f57" fmla="val 2004"/>
                <a:gd name="f58" fmla="val 1919"/>
                <a:gd name="f59" fmla="val 2075"/>
                <a:gd name="f60" fmla="val 2402"/>
                <a:gd name="f61" fmla="val 2265"/>
                <a:gd name="f62" fmla="val 2403"/>
                <a:gd name="f63" fmla="val 2467"/>
                <a:gd name="f64" fmla="val 2015"/>
                <a:gd name="f65" fmla="val 2660"/>
                <a:gd name="f66" fmla="val 2281"/>
                <a:gd name="f67" fmla="val 2940"/>
                <a:gd name="f68" fmla="val 2077"/>
                <a:gd name="f69" fmla="val 2747"/>
                <a:gd name="f70" fmla="val 1811"/>
                <a:gd name="f71" fmla="val 2876"/>
                <a:gd name="f72" fmla="val 1645"/>
                <a:gd name="f73" fmla="val 3188"/>
                <a:gd name="f74" fmla="val 1746"/>
                <a:gd name="f75" fmla="val 3295"/>
                <a:gd name="f76" fmla="val 1416"/>
                <a:gd name="f77" fmla="val 2983"/>
                <a:gd name="f78" fmla="val 1315"/>
                <a:gd name="f79" fmla="val 2101"/>
                <a:gd name="f80" fmla="val 1621"/>
                <a:gd name="f81" fmla="val 2079"/>
                <a:gd name="f82" fmla="val 1620"/>
                <a:gd name="f83" fmla="val 2058"/>
                <a:gd name="f84" fmla="val 1619"/>
                <a:gd name="f85" fmla="val 2037"/>
                <a:gd name="f86" fmla="val 1616"/>
                <a:gd name="f87" fmla="val 2016"/>
                <a:gd name="f88" fmla="val 1612"/>
                <a:gd name="f89" fmla="val 1996"/>
                <a:gd name="f90" fmla="val 1608"/>
                <a:gd name="f91" fmla="val 1976"/>
                <a:gd name="f92" fmla="val 1601"/>
                <a:gd name="f93" fmla="val 1957"/>
                <a:gd name="f94" fmla="val 1595"/>
                <a:gd name="f95" fmla="val 1588"/>
                <a:gd name="f96" fmla="val 1579"/>
                <a:gd name="f97" fmla="val 1901"/>
                <a:gd name="f98" fmla="val 1570"/>
                <a:gd name="f99" fmla="val 1884"/>
                <a:gd name="f100" fmla="val 1560"/>
                <a:gd name="f101" fmla="val 1866"/>
                <a:gd name="f102" fmla="val 1549"/>
                <a:gd name="f103" fmla="val 1850"/>
                <a:gd name="f104" fmla="val 1538"/>
                <a:gd name="f105" fmla="val 1834"/>
                <a:gd name="f106" fmla="val 1525"/>
                <a:gd name="f107" fmla="val 1819"/>
                <a:gd name="f108" fmla="val 1512"/>
                <a:gd name="f109" fmla="val 1804"/>
                <a:gd name="f110" fmla="val 1498"/>
                <a:gd name="f111" fmla="val 1790"/>
                <a:gd name="f112" fmla="val 1483"/>
                <a:gd name="f113" fmla="val 1777"/>
                <a:gd name="f114" fmla="val 1468"/>
                <a:gd name="f115" fmla="val 1764"/>
                <a:gd name="f116" fmla="val 1452"/>
                <a:gd name="f117" fmla="val 1753"/>
                <a:gd name="f118" fmla="val 1436"/>
                <a:gd name="f119" fmla="val 1742"/>
                <a:gd name="f120" fmla="val 1418"/>
                <a:gd name="f121" fmla="val 1732"/>
                <a:gd name="f122" fmla="val 1401"/>
                <a:gd name="f123" fmla="val 1723"/>
                <a:gd name="f124" fmla="val 1383"/>
                <a:gd name="f125" fmla="val 1714"/>
                <a:gd name="f126" fmla="val 1365"/>
                <a:gd name="f127" fmla="val 1707"/>
                <a:gd name="f128" fmla="val 1345"/>
                <a:gd name="f129" fmla="val 1700"/>
                <a:gd name="f130" fmla="val 1694"/>
                <a:gd name="f131" fmla="val 1306"/>
                <a:gd name="f132" fmla="val 1690"/>
                <a:gd name="f133" fmla="val 1286"/>
                <a:gd name="f134" fmla="val 1686"/>
                <a:gd name="f135" fmla="val 1265"/>
                <a:gd name="f136" fmla="val 1683"/>
                <a:gd name="f137" fmla="val 1244"/>
                <a:gd name="f138" fmla="val 1682"/>
                <a:gd name="f139" fmla="val 1223"/>
                <a:gd name="f140" fmla="val 1681"/>
                <a:gd name="f141" fmla="val 1201"/>
                <a:gd name="f142" fmla="val 1179"/>
                <a:gd name="f143" fmla="val 1158"/>
                <a:gd name="f144" fmla="val 1137"/>
                <a:gd name="f145" fmla="val 1117"/>
                <a:gd name="f146" fmla="val 1096"/>
                <a:gd name="f147" fmla="val 1077"/>
                <a:gd name="f148" fmla="val 1057"/>
                <a:gd name="f149" fmla="val 1037"/>
                <a:gd name="f150" fmla="val 1019"/>
                <a:gd name="f151" fmla="val 1001"/>
                <a:gd name="f152" fmla="val 984"/>
                <a:gd name="f153" fmla="val 966"/>
                <a:gd name="f154" fmla="val 950"/>
                <a:gd name="f155" fmla="val 935"/>
                <a:gd name="f156" fmla="val 919"/>
                <a:gd name="f157" fmla="val 905"/>
                <a:gd name="f158" fmla="val 890"/>
                <a:gd name="f159" fmla="val 877"/>
                <a:gd name="f160" fmla="val 865"/>
                <a:gd name="f161" fmla="val 853"/>
                <a:gd name="f162" fmla="val 842"/>
                <a:gd name="f163" fmla="val 833"/>
                <a:gd name="f164" fmla="val 823"/>
                <a:gd name="f165" fmla="val 814"/>
                <a:gd name="f166" fmla="val 807"/>
                <a:gd name="f167" fmla="val 801"/>
                <a:gd name="f168" fmla="val 795"/>
                <a:gd name="f169" fmla="val 790"/>
                <a:gd name="f170" fmla="val 786"/>
                <a:gd name="f171" fmla="val 783"/>
                <a:gd name="f172" fmla="val 782"/>
                <a:gd name="f173" fmla="val 781"/>
                <a:gd name="f174" fmla="val 2122"/>
                <a:gd name="f175" fmla="val 2144"/>
                <a:gd name="f176" fmla="val 2165"/>
                <a:gd name="f177" fmla="val 2185"/>
                <a:gd name="f178" fmla="val 2206"/>
                <a:gd name="f179" fmla="val 2225"/>
                <a:gd name="f180" fmla="val 2245"/>
                <a:gd name="f181" fmla="val 2301"/>
                <a:gd name="f182" fmla="val 2318"/>
                <a:gd name="f183" fmla="val 2336"/>
                <a:gd name="f184" fmla="val 2352"/>
                <a:gd name="f185" fmla="val 2367"/>
                <a:gd name="f186" fmla="val 2383"/>
                <a:gd name="f187" fmla="val 2397"/>
                <a:gd name="f188" fmla="val 2412"/>
                <a:gd name="f189" fmla="val 2425"/>
                <a:gd name="f190" fmla="val 2437"/>
                <a:gd name="f191" fmla="val 2449"/>
                <a:gd name="f192" fmla="val 2460"/>
                <a:gd name="f193" fmla="val 2469"/>
                <a:gd name="f194" fmla="val 2479"/>
                <a:gd name="f195" fmla="val 2488"/>
                <a:gd name="f196" fmla="val 2495"/>
                <a:gd name="f197" fmla="val 2501"/>
                <a:gd name="f198" fmla="val 2507"/>
                <a:gd name="f199" fmla="val 2512"/>
                <a:gd name="f200" fmla="val 2516"/>
                <a:gd name="f201" fmla="val 2519"/>
                <a:gd name="f202" fmla="val 2520"/>
                <a:gd name="f203" fmla="val 2521"/>
                <a:gd name="f204" fmla="val 1460"/>
                <a:gd name="f205" fmla="val 2388"/>
                <a:gd name="f206" fmla="val 1395"/>
                <a:gd name="f207" fmla="val 2187"/>
                <a:gd name="f208" fmla="val 1204"/>
                <a:gd name="f209" fmla="val 2249"/>
                <a:gd name="f210" fmla="val 1132"/>
                <a:gd name="f211" fmla="val 2143"/>
                <a:gd name="f212" fmla="val 1250"/>
                <a:gd name="f213" fmla="val 1981"/>
                <a:gd name="f214" fmla="val 1079"/>
                <a:gd name="f215" fmla="val 1858"/>
                <a:gd name="f216" fmla="val 961"/>
                <a:gd name="f217" fmla="val 2019"/>
                <a:gd name="f218" fmla="val 840"/>
                <a:gd name="f219" fmla="val 1776"/>
                <a:gd name="f220" fmla="val 630"/>
                <a:gd name="f221" fmla="val 506"/>
                <a:gd name="f222" fmla="val 2012"/>
                <a:gd name="f223" fmla="val 389"/>
                <a:gd name="f224" fmla="val 1852"/>
                <a:gd name="f225" fmla="val 219"/>
                <a:gd name="f226" fmla="val 1975"/>
                <a:gd name="f227" fmla="val 337"/>
                <a:gd name="f228" fmla="val 2137"/>
                <a:gd name="f229" fmla="val 258"/>
                <a:gd name="f230" fmla="val 2239"/>
                <a:gd name="f231" fmla="val 68"/>
                <a:gd name="f232" fmla="val 2177"/>
                <a:gd name="f233" fmla="val 3"/>
                <a:gd name="f234" fmla="val 2376"/>
                <a:gd name="f235" fmla="val 192"/>
                <a:gd name="f236" fmla="val 2438"/>
                <a:gd name="f237" fmla="val 189"/>
                <a:gd name="f238" fmla="val 2567"/>
                <a:gd name="f239" fmla="val 2629"/>
                <a:gd name="f240" fmla="val 65"/>
                <a:gd name="f241" fmla="val 2829"/>
                <a:gd name="f242" fmla="val 254"/>
                <a:gd name="f243" fmla="val 2768"/>
                <a:gd name="f244" fmla="val 2874"/>
                <a:gd name="f245" fmla="val 210"/>
                <a:gd name="f246" fmla="val 3034"/>
                <a:gd name="f247" fmla="val 380"/>
                <a:gd name="f248" fmla="val 3159"/>
                <a:gd name="f249" fmla="val 497"/>
                <a:gd name="f250" fmla="val 2997"/>
                <a:gd name="f251" fmla="val 619"/>
                <a:gd name="f252" fmla="val 3040"/>
                <a:gd name="f253" fmla="val 830"/>
                <a:gd name="f254" fmla="val 953"/>
                <a:gd name="f255" fmla="val 3003"/>
                <a:gd name="f256" fmla="val 1069"/>
                <a:gd name="f257" fmla="val 3165"/>
                <a:gd name="f258" fmla="val 1240"/>
                <a:gd name="f259" fmla="val 3041"/>
                <a:gd name="f260" fmla="val 1123"/>
                <a:gd name="f261" fmla="val 2880"/>
                <a:gd name="f262" fmla="val 2778"/>
                <a:gd name="f263" fmla="val 1391"/>
                <a:gd name="f264" fmla="val 2840"/>
                <a:gd name="f265" fmla="val 1456"/>
                <a:gd name="f266" fmla="val 2639"/>
                <a:gd name="f267" fmla="val 1266"/>
                <a:gd name="f268" fmla="val 2577"/>
                <a:gd name="f269" fmla="val 1270"/>
                <a:gd name="f270" fmla="val 2450"/>
                <a:gd name="f271" fmla="val 718"/>
                <a:gd name="f272" fmla="val 2679"/>
                <a:gd name="f273" fmla="val 701"/>
                <a:gd name="f274" fmla="val 2678"/>
                <a:gd name="f275" fmla="val 684"/>
                <a:gd name="f276" fmla="val 2676"/>
                <a:gd name="f277" fmla="val 668"/>
                <a:gd name="f278" fmla="val 2672"/>
                <a:gd name="f279" fmla="val 652"/>
                <a:gd name="f280" fmla="val 2666"/>
                <a:gd name="f281" fmla="val 637"/>
                <a:gd name="f282" fmla="val 2658"/>
                <a:gd name="f283" fmla="val 623"/>
                <a:gd name="f284" fmla="val 2650"/>
                <a:gd name="f285" fmla="val 609"/>
                <a:gd name="f286" fmla="val 2640"/>
                <a:gd name="f287" fmla="val 598"/>
                <a:gd name="f288" fmla="val 2630"/>
                <a:gd name="f289" fmla="val 587"/>
                <a:gd name="f290" fmla="val 2617"/>
                <a:gd name="f291" fmla="val 576"/>
                <a:gd name="f292" fmla="val 2604"/>
                <a:gd name="f293" fmla="val 568"/>
                <a:gd name="f294" fmla="val 2590"/>
                <a:gd name="f295" fmla="val 561"/>
                <a:gd name="f296" fmla="val 2575"/>
                <a:gd name="f297" fmla="val 555"/>
                <a:gd name="f298" fmla="val 2559"/>
                <a:gd name="f299" fmla="val 551"/>
                <a:gd name="f300" fmla="val 2543"/>
                <a:gd name="f301" fmla="val 549"/>
                <a:gd name="f302" fmla="val 2526"/>
                <a:gd name="f303" fmla="val 548"/>
                <a:gd name="f304" fmla="val 2508"/>
                <a:gd name="f305" fmla="val 2491"/>
                <a:gd name="f306" fmla="val 2474"/>
                <a:gd name="f307" fmla="val 2458"/>
                <a:gd name="f308" fmla="val 2441"/>
                <a:gd name="f309" fmla="val 2427"/>
                <a:gd name="f310" fmla="val 2413"/>
                <a:gd name="f311" fmla="val 2399"/>
                <a:gd name="f312" fmla="val 2366"/>
                <a:gd name="f313" fmla="val 2358"/>
                <a:gd name="f314" fmla="val 2351"/>
                <a:gd name="f315" fmla="val 2345"/>
                <a:gd name="f316" fmla="val 2340"/>
                <a:gd name="f317" fmla="val 2338"/>
                <a:gd name="f318" fmla="val 2337"/>
                <a:gd name="f319" fmla="val 736"/>
                <a:gd name="f320" fmla="val 752"/>
                <a:gd name="f321" fmla="val 769"/>
                <a:gd name="f322" fmla="val 785"/>
                <a:gd name="f323" fmla="val 800"/>
                <a:gd name="f324" fmla="val 828"/>
                <a:gd name="f325" fmla="val 839"/>
                <a:gd name="f326" fmla="val 850"/>
                <a:gd name="f327" fmla="val 861"/>
                <a:gd name="f328" fmla="val 869"/>
                <a:gd name="f329" fmla="val 876"/>
                <a:gd name="f330" fmla="val 882"/>
                <a:gd name="f331" fmla="val 886"/>
                <a:gd name="f332" fmla="val 888"/>
                <a:gd name="f333" fmla="val 889"/>
                <a:gd name="f334" fmla="+- 0 0 -90"/>
                <a:gd name="f335" fmla="*/ f3 1 3300"/>
                <a:gd name="f336" fmla="*/ f4 1 3240"/>
                <a:gd name="f337" fmla="val f5"/>
                <a:gd name="f338" fmla="val f6"/>
                <a:gd name="f339" fmla="val f7"/>
                <a:gd name="f340" fmla="*/ f334 f0 1"/>
                <a:gd name="f341" fmla="+- f339 0 f337"/>
                <a:gd name="f342" fmla="+- f338 0 f337"/>
                <a:gd name="f343" fmla="*/ f340 1 f2"/>
                <a:gd name="f344" fmla="*/ f342 1 3300"/>
                <a:gd name="f345" fmla="*/ f341 1 3240"/>
                <a:gd name="f346" fmla="+- f343 0 f1"/>
                <a:gd name="f347" fmla="*/ 2762 1 f344"/>
                <a:gd name="f348" fmla="*/ 601 1 f345"/>
                <a:gd name="f349" fmla="*/ 2283 1 f344"/>
                <a:gd name="f350" fmla="*/ 0 1 f345"/>
                <a:gd name="f351" fmla="*/ 1262 1 f344"/>
                <a:gd name="f352" fmla="*/ 325 1 f345"/>
                <a:gd name="f353" fmla="*/ 1219 1 f344"/>
                <a:gd name="f354" fmla="*/ 1087 1 f345"/>
                <a:gd name="f355" fmla="*/ 1440 1 f344"/>
                <a:gd name="f356" fmla="*/ 1801 1 f345"/>
                <a:gd name="f357" fmla="*/ 1919 1 f344"/>
                <a:gd name="f358" fmla="*/ 2402 1 f345"/>
                <a:gd name="f359" fmla="*/ 2940 1 f344"/>
                <a:gd name="f360" fmla="*/ 2077 1 f345"/>
                <a:gd name="f361" fmla="*/ 2983 1 f344"/>
                <a:gd name="f362" fmla="*/ 1315 1 f345"/>
                <a:gd name="f363" fmla="*/ 2058 1 f344"/>
                <a:gd name="f364" fmla="*/ 1619 1 f345"/>
                <a:gd name="f365" fmla="*/ 1957 1 f344"/>
                <a:gd name="f366" fmla="*/ 1595 1 f345"/>
                <a:gd name="f367" fmla="*/ 1866 1 f344"/>
                <a:gd name="f368" fmla="*/ 1549 1 f345"/>
                <a:gd name="f369" fmla="*/ 1790 1 f344"/>
                <a:gd name="f370" fmla="*/ 1483 1 f345"/>
                <a:gd name="f371" fmla="*/ 1732 1 f344"/>
                <a:gd name="f372" fmla="*/ 1401 1 f345"/>
                <a:gd name="f373" fmla="*/ 1694 1 f344"/>
                <a:gd name="f374" fmla="*/ 1306 1 f345"/>
                <a:gd name="f375" fmla="*/ 1681 1 f344"/>
                <a:gd name="f376" fmla="*/ 1201 1 f345"/>
                <a:gd name="f377" fmla="*/ 1690 1 f344"/>
                <a:gd name="f378" fmla="*/ 1117 1 f345"/>
                <a:gd name="f379" fmla="*/ 1723 1 f344"/>
                <a:gd name="f380" fmla="*/ 1019 1 f345"/>
                <a:gd name="f381" fmla="*/ 1777 1 f344"/>
                <a:gd name="f382" fmla="*/ 935 1 f345"/>
                <a:gd name="f383" fmla="*/ 1850 1 f344"/>
                <a:gd name="f384" fmla="*/ 865 1 f345"/>
                <a:gd name="f385" fmla="*/ 1937 1 f344"/>
                <a:gd name="f386" fmla="*/ 814 1 f345"/>
                <a:gd name="f387" fmla="*/ 2037 1 f344"/>
                <a:gd name="f388" fmla="*/ 786 1 f345"/>
                <a:gd name="f389" fmla="*/ 2122 1 f344"/>
                <a:gd name="f390" fmla="*/ 782 1 f345"/>
                <a:gd name="f391" fmla="*/ 2225 1 f344"/>
                <a:gd name="f392" fmla="*/ 801 1 f345"/>
                <a:gd name="f393" fmla="*/ 2318 1 f344"/>
                <a:gd name="f394" fmla="*/ 842 1 f345"/>
                <a:gd name="f395" fmla="*/ 2397 1 f344"/>
                <a:gd name="f396" fmla="*/ 905 1 f345"/>
                <a:gd name="f397" fmla="*/ 2460 1 f344"/>
                <a:gd name="f398" fmla="*/ 984 1 f345"/>
                <a:gd name="f399" fmla="*/ 2501 1 f344"/>
                <a:gd name="f400" fmla="*/ 1077 1 f345"/>
                <a:gd name="f401" fmla="*/ 2520 1 f344"/>
                <a:gd name="f402" fmla="*/ 1179 1 f345"/>
                <a:gd name="f403" fmla="*/ 2516 1 f344"/>
                <a:gd name="f404" fmla="*/ 1265 1 f345"/>
                <a:gd name="f405" fmla="*/ 2488 1 f344"/>
                <a:gd name="f406" fmla="*/ 1365 1 f345"/>
                <a:gd name="f407" fmla="*/ 2437 1 f344"/>
                <a:gd name="f408" fmla="*/ 1452 1 f345"/>
                <a:gd name="f409" fmla="*/ 2367 1 f344"/>
                <a:gd name="f410" fmla="*/ 1525 1 f345"/>
                <a:gd name="f411" fmla="*/ 1579 1 f345"/>
                <a:gd name="f412" fmla="*/ 2185 1 f344"/>
                <a:gd name="f413" fmla="*/ 1612 1 f345"/>
                <a:gd name="f414" fmla="*/ 2101 1 f344"/>
                <a:gd name="f415" fmla="*/ 1621 1 f345"/>
                <a:gd name="f416" fmla="*/ 1250 1 f344"/>
                <a:gd name="f417" fmla="*/ 1981 1 f345"/>
                <a:gd name="f418" fmla="*/ 630 1 f344"/>
                <a:gd name="f419" fmla="*/ 1776 1 f345"/>
                <a:gd name="f420" fmla="*/ 337 1 f344"/>
                <a:gd name="f421" fmla="*/ 2137 1 f345"/>
                <a:gd name="f422" fmla="*/ 189 1 f344"/>
                <a:gd name="f423" fmla="*/ 2567 1 f345"/>
                <a:gd name="f424" fmla="*/ 210 1 f344"/>
                <a:gd name="f425" fmla="*/ 3034 1 f345"/>
                <a:gd name="f426" fmla="*/ 830 1 f344"/>
                <a:gd name="f427" fmla="*/ 3240 1 f345"/>
                <a:gd name="f428" fmla="*/ 1123 1 f344"/>
                <a:gd name="f429" fmla="*/ 2880 1 f345"/>
                <a:gd name="f430" fmla="*/ 1270 1 f344"/>
                <a:gd name="f431" fmla="*/ 2450 1 f345"/>
                <a:gd name="f432" fmla="*/ 684 1 f344"/>
                <a:gd name="f433" fmla="*/ 2676 1 f345"/>
                <a:gd name="f434" fmla="*/ 609 1 f344"/>
                <a:gd name="f435" fmla="*/ 2640 1 f345"/>
                <a:gd name="f436" fmla="*/ 561 1 f344"/>
                <a:gd name="f437" fmla="*/ 2575 1 f345"/>
                <a:gd name="f438" fmla="*/ 548 1 f344"/>
                <a:gd name="f439" fmla="*/ 2508 1 f345"/>
                <a:gd name="f440" fmla="*/ 568 1 f344"/>
                <a:gd name="f441" fmla="*/ 2427 1 f345"/>
                <a:gd name="f442" fmla="*/ 623 1 f344"/>
                <a:gd name="f443" fmla="*/ 2366 1 f345"/>
                <a:gd name="f444" fmla="*/ 701 1 f344"/>
                <a:gd name="f445" fmla="*/ 2338 1 f345"/>
                <a:gd name="f446" fmla="*/ 769 1 f344"/>
                <a:gd name="f447" fmla="*/ 2345 1 f345"/>
                <a:gd name="f448" fmla="*/ 839 1 f344"/>
                <a:gd name="f449" fmla="*/ 2388 1 f345"/>
                <a:gd name="f450" fmla="*/ 882 1 f344"/>
                <a:gd name="f451" fmla="*/ 2458 1 f345"/>
                <a:gd name="f452" fmla="*/ 888 1 f344"/>
                <a:gd name="f453" fmla="*/ 2526 1 f345"/>
                <a:gd name="f454" fmla="*/ 861 1 f344"/>
                <a:gd name="f455" fmla="*/ 2604 1 f345"/>
                <a:gd name="f456" fmla="*/ 800 1 f344"/>
                <a:gd name="f457" fmla="*/ 2658 1 f345"/>
                <a:gd name="f458" fmla="*/ 718 1 f344"/>
                <a:gd name="f459" fmla="*/ 2679 1 f345"/>
                <a:gd name="f460" fmla="*/ 0 1 f344"/>
                <a:gd name="f461" fmla="*/ f338 1 f344"/>
                <a:gd name="f462" fmla="*/ f339 1 f345"/>
                <a:gd name="f463" fmla="*/ f460 f335 1"/>
                <a:gd name="f464" fmla="*/ f461 f335 1"/>
                <a:gd name="f465" fmla="*/ f462 f336 1"/>
                <a:gd name="f466" fmla="*/ f350 f336 1"/>
                <a:gd name="f467" fmla="*/ f347 f335 1"/>
                <a:gd name="f468" fmla="*/ f348 f336 1"/>
                <a:gd name="f469" fmla="*/ f349 f335 1"/>
                <a:gd name="f470" fmla="*/ f351 f335 1"/>
                <a:gd name="f471" fmla="*/ f352 f336 1"/>
                <a:gd name="f472" fmla="*/ f353 f335 1"/>
                <a:gd name="f473" fmla="*/ f354 f336 1"/>
                <a:gd name="f474" fmla="*/ f355 f335 1"/>
                <a:gd name="f475" fmla="*/ f356 f336 1"/>
                <a:gd name="f476" fmla="*/ f357 f335 1"/>
                <a:gd name="f477" fmla="*/ f358 f336 1"/>
                <a:gd name="f478" fmla="*/ f359 f335 1"/>
                <a:gd name="f479" fmla="*/ f360 f336 1"/>
                <a:gd name="f480" fmla="*/ f361 f335 1"/>
                <a:gd name="f481" fmla="*/ f362 f336 1"/>
                <a:gd name="f482" fmla="*/ f363 f335 1"/>
                <a:gd name="f483" fmla="*/ f364 f336 1"/>
                <a:gd name="f484" fmla="*/ f365 f335 1"/>
                <a:gd name="f485" fmla="*/ f366 f336 1"/>
                <a:gd name="f486" fmla="*/ f367 f335 1"/>
                <a:gd name="f487" fmla="*/ f368 f336 1"/>
                <a:gd name="f488" fmla="*/ f369 f335 1"/>
                <a:gd name="f489" fmla="*/ f370 f336 1"/>
                <a:gd name="f490" fmla="*/ f371 f335 1"/>
                <a:gd name="f491" fmla="*/ f372 f336 1"/>
                <a:gd name="f492" fmla="*/ f373 f335 1"/>
                <a:gd name="f493" fmla="*/ f374 f336 1"/>
                <a:gd name="f494" fmla="*/ f375 f335 1"/>
                <a:gd name="f495" fmla="*/ f376 f336 1"/>
                <a:gd name="f496" fmla="*/ f377 f335 1"/>
                <a:gd name="f497" fmla="*/ f378 f336 1"/>
                <a:gd name="f498" fmla="*/ f379 f335 1"/>
                <a:gd name="f499" fmla="*/ f380 f336 1"/>
                <a:gd name="f500" fmla="*/ f381 f335 1"/>
                <a:gd name="f501" fmla="*/ f382 f336 1"/>
                <a:gd name="f502" fmla="*/ f383 f335 1"/>
                <a:gd name="f503" fmla="*/ f384 f336 1"/>
                <a:gd name="f504" fmla="*/ f385 f335 1"/>
                <a:gd name="f505" fmla="*/ f386 f336 1"/>
                <a:gd name="f506" fmla="*/ f387 f335 1"/>
                <a:gd name="f507" fmla="*/ f388 f336 1"/>
                <a:gd name="f508" fmla="*/ f389 f335 1"/>
                <a:gd name="f509" fmla="*/ f390 f336 1"/>
                <a:gd name="f510" fmla="*/ f391 f335 1"/>
                <a:gd name="f511" fmla="*/ f392 f336 1"/>
                <a:gd name="f512" fmla="*/ f393 f335 1"/>
                <a:gd name="f513" fmla="*/ f394 f336 1"/>
                <a:gd name="f514" fmla="*/ f395 f335 1"/>
                <a:gd name="f515" fmla="*/ f396 f336 1"/>
                <a:gd name="f516" fmla="*/ f397 f335 1"/>
                <a:gd name="f517" fmla="*/ f398 f336 1"/>
                <a:gd name="f518" fmla="*/ f399 f335 1"/>
                <a:gd name="f519" fmla="*/ f400 f336 1"/>
                <a:gd name="f520" fmla="*/ f401 f335 1"/>
                <a:gd name="f521" fmla="*/ f402 f336 1"/>
                <a:gd name="f522" fmla="*/ f403 f335 1"/>
                <a:gd name="f523" fmla="*/ f404 f336 1"/>
                <a:gd name="f524" fmla="*/ f405 f335 1"/>
                <a:gd name="f525" fmla="*/ f406 f336 1"/>
                <a:gd name="f526" fmla="*/ f407 f335 1"/>
                <a:gd name="f527" fmla="*/ f408 f336 1"/>
                <a:gd name="f528" fmla="*/ f409 f335 1"/>
                <a:gd name="f529" fmla="*/ f410 f336 1"/>
                <a:gd name="f530" fmla="*/ f411 f336 1"/>
                <a:gd name="f531" fmla="*/ f412 f335 1"/>
                <a:gd name="f532" fmla="*/ f413 f336 1"/>
                <a:gd name="f533" fmla="*/ f414 f335 1"/>
                <a:gd name="f534" fmla="*/ f415 f336 1"/>
                <a:gd name="f535" fmla="*/ f416 f335 1"/>
                <a:gd name="f536" fmla="*/ f417 f336 1"/>
                <a:gd name="f537" fmla="*/ f418 f335 1"/>
                <a:gd name="f538" fmla="*/ f419 f336 1"/>
                <a:gd name="f539" fmla="*/ f420 f335 1"/>
                <a:gd name="f540" fmla="*/ f421 f336 1"/>
                <a:gd name="f541" fmla="*/ f422 f335 1"/>
                <a:gd name="f542" fmla="*/ f423 f336 1"/>
                <a:gd name="f543" fmla="*/ f424 f335 1"/>
                <a:gd name="f544" fmla="*/ f425 f336 1"/>
                <a:gd name="f545" fmla="*/ f426 f335 1"/>
                <a:gd name="f546" fmla="*/ f427 f336 1"/>
                <a:gd name="f547" fmla="*/ f428 f335 1"/>
                <a:gd name="f548" fmla="*/ f429 f336 1"/>
                <a:gd name="f549" fmla="*/ f430 f335 1"/>
                <a:gd name="f550" fmla="*/ f431 f336 1"/>
                <a:gd name="f551" fmla="*/ f432 f335 1"/>
                <a:gd name="f552" fmla="*/ f433 f336 1"/>
                <a:gd name="f553" fmla="*/ f434 f335 1"/>
                <a:gd name="f554" fmla="*/ f435 f336 1"/>
                <a:gd name="f555" fmla="*/ f436 f335 1"/>
                <a:gd name="f556" fmla="*/ f437 f336 1"/>
                <a:gd name="f557" fmla="*/ f438 f335 1"/>
                <a:gd name="f558" fmla="*/ f439 f336 1"/>
                <a:gd name="f559" fmla="*/ f440 f335 1"/>
                <a:gd name="f560" fmla="*/ f441 f336 1"/>
                <a:gd name="f561" fmla="*/ f442 f335 1"/>
                <a:gd name="f562" fmla="*/ f443 f336 1"/>
                <a:gd name="f563" fmla="*/ f444 f335 1"/>
                <a:gd name="f564" fmla="*/ f445 f336 1"/>
                <a:gd name="f565" fmla="*/ f446 f335 1"/>
                <a:gd name="f566" fmla="*/ f447 f336 1"/>
                <a:gd name="f567" fmla="*/ f448 f335 1"/>
                <a:gd name="f568" fmla="*/ f449 f336 1"/>
                <a:gd name="f569" fmla="*/ f450 f335 1"/>
                <a:gd name="f570" fmla="*/ f451 f336 1"/>
                <a:gd name="f571" fmla="*/ f452 f335 1"/>
                <a:gd name="f572" fmla="*/ f453 f336 1"/>
                <a:gd name="f573" fmla="*/ f454 f335 1"/>
                <a:gd name="f574" fmla="*/ f455 f336 1"/>
                <a:gd name="f575" fmla="*/ f456 f335 1"/>
                <a:gd name="f576" fmla="*/ f457 f336 1"/>
                <a:gd name="f577" fmla="*/ f458 f335 1"/>
                <a:gd name="f578" fmla="*/ f459 f3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6">
                  <a:pos x="f467" y="f468"/>
                </a:cxn>
                <a:cxn ang="f346">
                  <a:pos x="f469" y="f466"/>
                </a:cxn>
                <a:cxn ang="f346">
                  <a:pos x="f470" y="f471"/>
                </a:cxn>
                <a:cxn ang="f346">
                  <a:pos x="f472" y="f473"/>
                </a:cxn>
                <a:cxn ang="f346">
                  <a:pos x="f474" y="f475"/>
                </a:cxn>
                <a:cxn ang="f346">
                  <a:pos x="f476" y="f477"/>
                </a:cxn>
                <a:cxn ang="f346">
                  <a:pos x="f478" y="f479"/>
                </a:cxn>
                <a:cxn ang="f346">
                  <a:pos x="f480" y="f481"/>
                </a:cxn>
                <a:cxn ang="f346">
                  <a:pos x="f482" y="f483"/>
                </a:cxn>
                <a:cxn ang="f346">
                  <a:pos x="f484" y="f485"/>
                </a:cxn>
                <a:cxn ang="f346">
                  <a:pos x="f486" y="f487"/>
                </a:cxn>
                <a:cxn ang="f346">
                  <a:pos x="f488" y="f489"/>
                </a:cxn>
                <a:cxn ang="f346">
                  <a:pos x="f490" y="f491"/>
                </a:cxn>
                <a:cxn ang="f346">
                  <a:pos x="f492" y="f493"/>
                </a:cxn>
                <a:cxn ang="f346">
                  <a:pos x="f494" y="f495"/>
                </a:cxn>
                <a:cxn ang="f346">
                  <a:pos x="f496" y="f497"/>
                </a:cxn>
                <a:cxn ang="f346">
                  <a:pos x="f498" y="f499"/>
                </a:cxn>
                <a:cxn ang="f346">
                  <a:pos x="f500" y="f501"/>
                </a:cxn>
                <a:cxn ang="f346">
                  <a:pos x="f502" y="f503"/>
                </a:cxn>
                <a:cxn ang="f346">
                  <a:pos x="f504" y="f505"/>
                </a:cxn>
                <a:cxn ang="f346">
                  <a:pos x="f506" y="f507"/>
                </a:cxn>
                <a:cxn ang="f346">
                  <a:pos x="f508" y="f509"/>
                </a:cxn>
                <a:cxn ang="f346">
                  <a:pos x="f510" y="f511"/>
                </a:cxn>
                <a:cxn ang="f346">
                  <a:pos x="f512" y="f513"/>
                </a:cxn>
                <a:cxn ang="f346">
                  <a:pos x="f514" y="f515"/>
                </a:cxn>
                <a:cxn ang="f346">
                  <a:pos x="f516" y="f517"/>
                </a:cxn>
                <a:cxn ang="f346">
                  <a:pos x="f518" y="f519"/>
                </a:cxn>
                <a:cxn ang="f346">
                  <a:pos x="f520" y="f521"/>
                </a:cxn>
                <a:cxn ang="f346">
                  <a:pos x="f522" y="f523"/>
                </a:cxn>
                <a:cxn ang="f346">
                  <a:pos x="f524" y="f525"/>
                </a:cxn>
                <a:cxn ang="f346">
                  <a:pos x="f526" y="f527"/>
                </a:cxn>
                <a:cxn ang="f346">
                  <a:pos x="f528" y="f529"/>
                </a:cxn>
                <a:cxn ang="f346">
                  <a:pos x="f469" y="f530"/>
                </a:cxn>
                <a:cxn ang="f346">
                  <a:pos x="f531" y="f532"/>
                </a:cxn>
                <a:cxn ang="f346">
                  <a:pos x="f533" y="f534"/>
                </a:cxn>
                <a:cxn ang="f346">
                  <a:pos x="f535" y="f536"/>
                </a:cxn>
                <a:cxn ang="f346">
                  <a:pos x="f537" y="f538"/>
                </a:cxn>
                <a:cxn ang="f346">
                  <a:pos x="f539" y="f540"/>
                </a:cxn>
                <a:cxn ang="f346">
                  <a:pos x="f541" y="f542"/>
                </a:cxn>
                <a:cxn ang="f346">
                  <a:pos x="f543" y="f544"/>
                </a:cxn>
                <a:cxn ang="f346">
                  <a:pos x="f545" y="f546"/>
                </a:cxn>
                <a:cxn ang="f346">
                  <a:pos x="f547" y="f548"/>
                </a:cxn>
                <a:cxn ang="f346">
                  <a:pos x="f549" y="f550"/>
                </a:cxn>
                <a:cxn ang="f346">
                  <a:pos x="f551" y="f552"/>
                </a:cxn>
                <a:cxn ang="f346">
                  <a:pos x="f553" y="f554"/>
                </a:cxn>
                <a:cxn ang="f346">
                  <a:pos x="f555" y="f556"/>
                </a:cxn>
                <a:cxn ang="f346">
                  <a:pos x="f557" y="f558"/>
                </a:cxn>
                <a:cxn ang="f346">
                  <a:pos x="f559" y="f560"/>
                </a:cxn>
                <a:cxn ang="f346">
                  <a:pos x="f561" y="f562"/>
                </a:cxn>
                <a:cxn ang="f346">
                  <a:pos x="f563" y="f564"/>
                </a:cxn>
                <a:cxn ang="f346">
                  <a:pos x="f565" y="f566"/>
                </a:cxn>
                <a:cxn ang="f346">
                  <a:pos x="f567" y="f568"/>
                </a:cxn>
                <a:cxn ang="f346">
                  <a:pos x="f569" y="f570"/>
                </a:cxn>
                <a:cxn ang="f346">
                  <a:pos x="f571" y="f572"/>
                </a:cxn>
                <a:cxn ang="f346">
                  <a:pos x="f573" y="f574"/>
                </a:cxn>
                <a:cxn ang="f346">
                  <a:pos x="f575" y="f576"/>
                </a:cxn>
                <a:cxn ang="f346">
                  <a:pos x="f577" y="f578"/>
                </a:cxn>
              </a:cxnLst>
              <a:rect l="f463" t="f466" r="f464" b="f465"/>
              <a:pathLst>
                <a:path w="3300" h="3240">
                  <a:moveTo>
                    <a:pt x="f8" y="f9"/>
                  </a:moveTo>
                  <a:lnTo>
                    <a:pt x="f6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3" y="f5"/>
                  </a:lnTo>
                  <a:lnTo>
                    <a:pt x="f25" y="f5"/>
                  </a:lnTo>
                  <a:lnTo>
                    <a:pt x="f25" y="f24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58" y="f60"/>
                  </a:lnTo>
                  <a:lnTo>
                    <a:pt x="f61" y="f62"/>
                  </a:lnTo>
                  <a:lnTo>
                    <a:pt x="f61" y="f59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8" y="f9"/>
                  </a:lnTo>
                  <a:close/>
                  <a:moveTo>
                    <a:pt x="f79" y="f80"/>
                  </a:move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25" y="f95"/>
                  </a:lnTo>
                  <a:lnTo>
                    <a:pt x="f58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34"/>
                  </a:lnTo>
                  <a:lnTo>
                    <a:pt x="f130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0" y="f141"/>
                  </a:lnTo>
                  <a:lnTo>
                    <a:pt x="f138" y="f142"/>
                  </a:lnTo>
                  <a:lnTo>
                    <a:pt x="f136" y="f143"/>
                  </a:lnTo>
                  <a:lnTo>
                    <a:pt x="f134" y="f144"/>
                  </a:lnTo>
                  <a:lnTo>
                    <a:pt x="f132" y="f145"/>
                  </a:lnTo>
                  <a:lnTo>
                    <a:pt x="f130" y="f146"/>
                  </a:lnTo>
                  <a:lnTo>
                    <a:pt x="f129" y="f147"/>
                  </a:lnTo>
                  <a:lnTo>
                    <a:pt x="f127" y="f148"/>
                  </a:lnTo>
                  <a:lnTo>
                    <a:pt x="f125" y="f149"/>
                  </a:lnTo>
                  <a:lnTo>
                    <a:pt x="f123" y="f150"/>
                  </a:lnTo>
                  <a:lnTo>
                    <a:pt x="f121" y="f151"/>
                  </a:lnTo>
                  <a:lnTo>
                    <a:pt x="f119" y="f152"/>
                  </a:lnTo>
                  <a:lnTo>
                    <a:pt x="f117" y="f153"/>
                  </a:lnTo>
                  <a:lnTo>
                    <a:pt x="f115" y="f154"/>
                  </a:lnTo>
                  <a:lnTo>
                    <a:pt x="f113" y="f155"/>
                  </a:lnTo>
                  <a:lnTo>
                    <a:pt x="f111" y="f156"/>
                  </a:lnTo>
                  <a:lnTo>
                    <a:pt x="f109" y="f157"/>
                  </a:lnTo>
                  <a:lnTo>
                    <a:pt x="f107" y="f158"/>
                  </a:lnTo>
                  <a:lnTo>
                    <a:pt x="f105" y="f159"/>
                  </a:lnTo>
                  <a:lnTo>
                    <a:pt x="f103" y="f160"/>
                  </a:lnTo>
                  <a:lnTo>
                    <a:pt x="f101" y="f161"/>
                  </a:lnTo>
                  <a:lnTo>
                    <a:pt x="f99" y="f162"/>
                  </a:lnTo>
                  <a:lnTo>
                    <a:pt x="f97" y="f163"/>
                  </a:lnTo>
                  <a:lnTo>
                    <a:pt x="f58" y="f164"/>
                  </a:lnTo>
                  <a:lnTo>
                    <a:pt x="f25" y="f165"/>
                  </a:lnTo>
                  <a:lnTo>
                    <a:pt x="f93" y="f166"/>
                  </a:lnTo>
                  <a:lnTo>
                    <a:pt x="f91" y="f167"/>
                  </a:lnTo>
                  <a:lnTo>
                    <a:pt x="f89" y="f168"/>
                  </a:lnTo>
                  <a:lnTo>
                    <a:pt x="f87" y="f169"/>
                  </a:lnTo>
                  <a:lnTo>
                    <a:pt x="f85" y="f170"/>
                  </a:lnTo>
                  <a:lnTo>
                    <a:pt x="f83" y="f171"/>
                  </a:lnTo>
                  <a:lnTo>
                    <a:pt x="f81" y="f172"/>
                  </a:lnTo>
                  <a:lnTo>
                    <a:pt x="f79" y="f173"/>
                  </a:lnTo>
                  <a:lnTo>
                    <a:pt x="f79" y="f173"/>
                  </a:lnTo>
                  <a:lnTo>
                    <a:pt x="f174" y="f172"/>
                  </a:lnTo>
                  <a:lnTo>
                    <a:pt x="f175" y="f171"/>
                  </a:lnTo>
                  <a:lnTo>
                    <a:pt x="f176" y="f170"/>
                  </a:lnTo>
                  <a:lnTo>
                    <a:pt x="f177" y="f169"/>
                  </a:lnTo>
                  <a:lnTo>
                    <a:pt x="f178" y="f168"/>
                  </a:lnTo>
                  <a:lnTo>
                    <a:pt x="f179" y="f167"/>
                  </a:lnTo>
                  <a:lnTo>
                    <a:pt x="f180" y="f166"/>
                  </a:lnTo>
                  <a:lnTo>
                    <a:pt x="f61" y="f165"/>
                  </a:lnTo>
                  <a:lnTo>
                    <a:pt x="f23" y="f164"/>
                  </a:lnTo>
                  <a:lnTo>
                    <a:pt x="f181" y="f163"/>
                  </a:lnTo>
                  <a:lnTo>
                    <a:pt x="f182" y="f162"/>
                  </a:lnTo>
                  <a:lnTo>
                    <a:pt x="f183" y="f161"/>
                  </a:lnTo>
                  <a:lnTo>
                    <a:pt x="f184" y="f160"/>
                  </a:lnTo>
                  <a:lnTo>
                    <a:pt x="f185" y="f159"/>
                  </a:lnTo>
                  <a:lnTo>
                    <a:pt x="f186" y="f158"/>
                  </a:lnTo>
                  <a:lnTo>
                    <a:pt x="f187" y="f157"/>
                  </a:lnTo>
                  <a:lnTo>
                    <a:pt x="f188" y="f156"/>
                  </a:lnTo>
                  <a:lnTo>
                    <a:pt x="f189" y="f155"/>
                  </a:lnTo>
                  <a:lnTo>
                    <a:pt x="f190" y="f154"/>
                  </a:lnTo>
                  <a:lnTo>
                    <a:pt x="f191" y="f153"/>
                  </a:lnTo>
                  <a:lnTo>
                    <a:pt x="f192" y="f152"/>
                  </a:lnTo>
                  <a:lnTo>
                    <a:pt x="f193" y="f151"/>
                  </a:lnTo>
                  <a:lnTo>
                    <a:pt x="f194" y="f150"/>
                  </a:lnTo>
                  <a:lnTo>
                    <a:pt x="f195" y="f149"/>
                  </a:lnTo>
                  <a:lnTo>
                    <a:pt x="f196" y="f148"/>
                  </a:lnTo>
                  <a:lnTo>
                    <a:pt x="f197" y="f147"/>
                  </a:lnTo>
                  <a:lnTo>
                    <a:pt x="f198" y="f146"/>
                  </a:lnTo>
                  <a:lnTo>
                    <a:pt x="f199" y="f145"/>
                  </a:lnTo>
                  <a:lnTo>
                    <a:pt x="f200" y="f144"/>
                  </a:lnTo>
                  <a:lnTo>
                    <a:pt x="f201" y="f143"/>
                  </a:lnTo>
                  <a:lnTo>
                    <a:pt x="f202" y="f142"/>
                  </a:lnTo>
                  <a:lnTo>
                    <a:pt x="f203" y="f141"/>
                  </a:lnTo>
                  <a:lnTo>
                    <a:pt x="f203" y="f141"/>
                  </a:lnTo>
                  <a:lnTo>
                    <a:pt x="f202" y="f139"/>
                  </a:lnTo>
                  <a:lnTo>
                    <a:pt x="f201" y="f137"/>
                  </a:lnTo>
                  <a:lnTo>
                    <a:pt x="f200" y="f135"/>
                  </a:lnTo>
                  <a:lnTo>
                    <a:pt x="f199" y="f133"/>
                  </a:lnTo>
                  <a:lnTo>
                    <a:pt x="f198" y="f131"/>
                  </a:lnTo>
                  <a:lnTo>
                    <a:pt x="f197" y="f34"/>
                  </a:lnTo>
                  <a:lnTo>
                    <a:pt x="f196" y="f128"/>
                  </a:lnTo>
                  <a:lnTo>
                    <a:pt x="f195" y="f126"/>
                  </a:lnTo>
                  <a:lnTo>
                    <a:pt x="f194" y="f124"/>
                  </a:lnTo>
                  <a:lnTo>
                    <a:pt x="f193" y="f122"/>
                  </a:lnTo>
                  <a:lnTo>
                    <a:pt x="f192" y="f120"/>
                  </a:lnTo>
                  <a:lnTo>
                    <a:pt x="f191" y="f118"/>
                  </a:lnTo>
                  <a:lnTo>
                    <a:pt x="f190" y="f116"/>
                  </a:lnTo>
                  <a:lnTo>
                    <a:pt x="f189" y="f114"/>
                  </a:lnTo>
                  <a:lnTo>
                    <a:pt x="f188" y="f112"/>
                  </a:lnTo>
                  <a:lnTo>
                    <a:pt x="f187" y="f110"/>
                  </a:lnTo>
                  <a:lnTo>
                    <a:pt x="f186" y="f108"/>
                  </a:lnTo>
                  <a:lnTo>
                    <a:pt x="f185" y="f106"/>
                  </a:lnTo>
                  <a:lnTo>
                    <a:pt x="f184" y="f104"/>
                  </a:lnTo>
                  <a:lnTo>
                    <a:pt x="f183" y="f102"/>
                  </a:lnTo>
                  <a:lnTo>
                    <a:pt x="f182" y="f100"/>
                  </a:lnTo>
                  <a:lnTo>
                    <a:pt x="f181" y="f98"/>
                  </a:lnTo>
                  <a:lnTo>
                    <a:pt x="f23" y="f96"/>
                  </a:lnTo>
                  <a:lnTo>
                    <a:pt x="f61" y="f95"/>
                  </a:lnTo>
                  <a:lnTo>
                    <a:pt x="f180" y="f94"/>
                  </a:lnTo>
                  <a:lnTo>
                    <a:pt x="f179" y="f92"/>
                  </a:lnTo>
                  <a:lnTo>
                    <a:pt x="f178" y="f90"/>
                  </a:lnTo>
                  <a:lnTo>
                    <a:pt x="f177" y="f88"/>
                  </a:lnTo>
                  <a:lnTo>
                    <a:pt x="f176" y="f86"/>
                  </a:lnTo>
                  <a:lnTo>
                    <a:pt x="f175" y="f84"/>
                  </a:lnTo>
                  <a:lnTo>
                    <a:pt x="f174" y="f82"/>
                  </a:lnTo>
                  <a:lnTo>
                    <a:pt x="f79" y="f80"/>
                  </a:lnTo>
                  <a:lnTo>
                    <a:pt x="f79" y="f80"/>
                  </a:lnTo>
                  <a:close/>
                  <a:moveTo>
                    <a:pt x="f204" y="f205"/>
                  </a:move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218" y="f91"/>
                  </a:lnTo>
                  <a:lnTo>
                    <a:pt x="f218" y="f219"/>
                  </a:lnTo>
                  <a:lnTo>
                    <a:pt x="f220" y="f219"/>
                  </a:lnTo>
                  <a:lnTo>
                    <a:pt x="f220" y="f91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5" y="f239"/>
                  </a:lnTo>
                  <a:lnTo>
                    <a:pt x="f240" y="f241"/>
                  </a:lnTo>
                  <a:lnTo>
                    <a:pt x="f242" y="f243"/>
                  </a:lnTo>
                  <a:lnTo>
                    <a:pt x="f24" y="f244"/>
                  </a:lnTo>
                  <a:lnTo>
                    <a:pt x="f245" y="f246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252"/>
                  </a:lnTo>
                  <a:lnTo>
                    <a:pt x="f251" y="f7"/>
                  </a:lnTo>
                  <a:lnTo>
                    <a:pt x="f253" y="f7"/>
                  </a:lnTo>
                  <a:lnTo>
                    <a:pt x="f253" y="f252"/>
                  </a:lnTo>
                  <a:lnTo>
                    <a:pt x="f254" y="f255"/>
                  </a:lnTo>
                  <a:lnTo>
                    <a:pt x="f256" y="f257"/>
                  </a:lnTo>
                  <a:lnTo>
                    <a:pt x="f258" y="f259"/>
                  </a:lnTo>
                  <a:lnTo>
                    <a:pt x="f260" y="f261"/>
                  </a:lnTo>
                  <a:lnTo>
                    <a:pt x="f141" y="f262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269" y="f270"/>
                  </a:lnTo>
                  <a:lnTo>
                    <a:pt x="f204" y="f205"/>
                  </a:lnTo>
                  <a:close/>
                  <a:moveTo>
                    <a:pt x="f271" y="f272"/>
                  </a:moveTo>
                  <a:lnTo>
                    <a:pt x="f271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8"/>
                  </a:lnTo>
                  <a:lnTo>
                    <a:pt x="f279" y="f280"/>
                  </a:lnTo>
                  <a:lnTo>
                    <a:pt x="f281" y="f282"/>
                  </a:lnTo>
                  <a:lnTo>
                    <a:pt x="f283" y="f284"/>
                  </a:lnTo>
                  <a:lnTo>
                    <a:pt x="f285" y="f286"/>
                  </a:lnTo>
                  <a:lnTo>
                    <a:pt x="f287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293" y="f294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300"/>
                  </a:lnTo>
                  <a:lnTo>
                    <a:pt x="f301" y="f302"/>
                  </a:lnTo>
                  <a:lnTo>
                    <a:pt x="f303" y="f304"/>
                  </a:lnTo>
                  <a:lnTo>
                    <a:pt x="f303" y="f304"/>
                  </a:lnTo>
                  <a:lnTo>
                    <a:pt x="f301" y="f305"/>
                  </a:lnTo>
                  <a:lnTo>
                    <a:pt x="f299" y="f306"/>
                  </a:lnTo>
                  <a:lnTo>
                    <a:pt x="f297" y="f307"/>
                  </a:lnTo>
                  <a:lnTo>
                    <a:pt x="f295" y="f308"/>
                  </a:lnTo>
                  <a:lnTo>
                    <a:pt x="f293" y="f309"/>
                  </a:lnTo>
                  <a:lnTo>
                    <a:pt x="f291" y="f310"/>
                  </a:lnTo>
                  <a:lnTo>
                    <a:pt x="f289" y="f311"/>
                  </a:lnTo>
                  <a:lnTo>
                    <a:pt x="f287" y="f205"/>
                  </a:lnTo>
                  <a:lnTo>
                    <a:pt x="f285" y="f234"/>
                  </a:lnTo>
                  <a:lnTo>
                    <a:pt x="f283" y="f312"/>
                  </a:lnTo>
                  <a:lnTo>
                    <a:pt x="f281" y="f313"/>
                  </a:lnTo>
                  <a:lnTo>
                    <a:pt x="f279" y="f314"/>
                  </a:lnTo>
                  <a:lnTo>
                    <a:pt x="f277" y="f315"/>
                  </a:lnTo>
                  <a:lnTo>
                    <a:pt x="f275" y="f316"/>
                  </a:lnTo>
                  <a:lnTo>
                    <a:pt x="f273" y="f317"/>
                  </a:lnTo>
                  <a:lnTo>
                    <a:pt x="f271" y="f318"/>
                  </a:lnTo>
                  <a:lnTo>
                    <a:pt x="f271" y="f318"/>
                  </a:lnTo>
                  <a:lnTo>
                    <a:pt x="f319" y="f317"/>
                  </a:lnTo>
                  <a:lnTo>
                    <a:pt x="f320" y="f316"/>
                  </a:lnTo>
                  <a:lnTo>
                    <a:pt x="f321" y="f315"/>
                  </a:lnTo>
                  <a:lnTo>
                    <a:pt x="f322" y="f314"/>
                  </a:lnTo>
                  <a:lnTo>
                    <a:pt x="f323" y="f313"/>
                  </a:lnTo>
                  <a:lnTo>
                    <a:pt x="f165" y="f312"/>
                  </a:lnTo>
                  <a:lnTo>
                    <a:pt x="f324" y="f234"/>
                  </a:lnTo>
                  <a:lnTo>
                    <a:pt x="f325" y="f205"/>
                  </a:lnTo>
                  <a:lnTo>
                    <a:pt x="f326" y="f311"/>
                  </a:lnTo>
                  <a:lnTo>
                    <a:pt x="f327" y="f310"/>
                  </a:lnTo>
                  <a:lnTo>
                    <a:pt x="f328" y="f309"/>
                  </a:lnTo>
                  <a:lnTo>
                    <a:pt x="f329" y="f308"/>
                  </a:lnTo>
                  <a:lnTo>
                    <a:pt x="f330" y="f307"/>
                  </a:lnTo>
                  <a:lnTo>
                    <a:pt x="f331" y="f306"/>
                  </a:lnTo>
                  <a:lnTo>
                    <a:pt x="f332" y="f305"/>
                  </a:lnTo>
                  <a:lnTo>
                    <a:pt x="f333" y="f304"/>
                  </a:lnTo>
                  <a:lnTo>
                    <a:pt x="f333" y="f304"/>
                  </a:lnTo>
                  <a:lnTo>
                    <a:pt x="f332" y="f302"/>
                  </a:lnTo>
                  <a:lnTo>
                    <a:pt x="f331" y="f300"/>
                  </a:lnTo>
                  <a:lnTo>
                    <a:pt x="f330" y="f298"/>
                  </a:lnTo>
                  <a:lnTo>
                    <a:pt x="f329" y="f296"/>
                  </a:lnTo>
                  <a:lnTo>
                    <a:pt x="f328" y="f294"/>
                  </a:lnTo>
                  <a:lnTo>
                    <a:pt x="f327" y="f292"/>
                  </a:lnTo>
                  <a:lnTo>
                    <a:pt x="f326" y="f290"/>
                  </a:lnTo>
                  <a:lnTo>
                    <a:pt x="f325" y="f288"/>
                  </a:lnTo>
                  <a:lnTo>
                    <a:pt x="f324" y="f286"/>
                  </a:lnTo>
                  <a:lnTo>
                    <a:pt x="f165" y="f284"/>
                  </a:lnTo>
                  <a:lnTo>
                    <a:pt x="f323" y="f282"/>
                  </a:lnTo>
                  <a:lnTo>
                    <a:pt x="f322" y="f280"/>
                  </a:lnTo>
                  <a:lnTo>
                    <a:pt x="f321" y="f278"/>
                  </a:lnTo>
                  <a:lnTo>
                    <a:pt x="f320" y="f276"/>
                  </a:lnTo>
                  <a:lnTo>
                    <a:pt x="f319" y="f274"/>
                  </a:lnTo>
                  <a:lnTo>
                    <a:pt x="f271" y="f272"/>
                  </a:lnTo>
                  <a:lnTo>
                    <a:pt x="f271" y="f272"/>
                  </a:lnTo>
                  <a:close/>
                </a:path>
              </a:pathLst>
            </a:custGeom>
            <a:solidFill>
              <a:srgbClr val="7F6000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51A0D936-58D6-0BBB-97EE-940DD16E2BAF}"/>
              </a:ext>
            </a:extLst>
          </p:cNvPr>
          <p:cNvGrpSpPr/>
          <p:nvPr/>
        </p:nvGrpSpPr>
        <p:grpSpPr>
          <a:xfrm>
            <a:off x="4363875" y="685114"/>
            <a:ext cx="1409700" cy="1409700"/>
            <a:chOff x="4363875" y="685114"/>
            <a:chExt cx="1409700" cy="1409700"/>
          </a:xfrm>
        </p:grpSpPr>
        <p:sp>
          <p:nvSpPr>
            <p:cNvPr id="29" name="Ovāls 28">
              <a:extLst>
                <a:ext uri="{FF2B5EF4-FFF2-40B4-BE49-F238E27FC236}">
                  <a16:creationId xmlns:a16="http://schemas.microsoft.com/office/drawing/2014/main" id="{736B1DF1-5E50-31A4-8861-4B500710EA15}"/>
                </a:ext>
              </a:extLst>
            </p:cNvPr>
            <p:cNvSpPr/>
            <p:nvPr/>
          </p:nvSpPr>
          <p:spPr>
            <a:xfrm>
              <a:off x="4363875" y="685114"/>
              <a:ext cx="1409700" cy="14097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34" name="Grupa 365" descr="Spuldzes ikona">
              <a:extLst>
                <a:ext uri="{FF2B5EF4-FFF2-40B4-BE49-F238E27FC236}">
                  <a16:creationId xmlns:a16="http://schemas.microsoft.com/office/drawing/2014/main" id="{0634D59F-54F1-CB02-95F9-4A291A73513D}"/>
                </a:ext>
              </a:extLst>
            </p:cNvPr>
            <p:cNvGrpSpPr/>
            <p:nvPr/>
          </p:nvGrpSpPr>
          <p:grpSpPr>
            <a:xfrm>
              <a:off x="4808692" y="957754"/>
              <a:ext cx="463381" cy="816842"/>
              <a:chOff x="4808692" y="1595929"/>
              <a:chExt cx="463381" cy="816842"/>
            </a:xfrm>
          </p:grpSpPr>
          <p:sp>
            <p:nvSpPr>
              <p:cNvPr id="35" name="Brīvforma 44">
                <a:extLst>
                  <a:ext uri="{FF2B5EF4-FFF2-40B4-BE49-F238E27FC236}">
                    <a16:creationId xmlns:a16="http://schemas.microsoft.com/office/drawing/2014/main" id="{CAE39366-DB06-D544-38EE-8565BD8C5152}"/>
                  </a:ext>
                </a:extLst>
              </p:cNvPr>
              <p:cNvSpPr/>
              <p:nvPr/>
            </p:nvSpPr>
            <p:spPr>
              <a:xfrm>
                <a:off x="4927582" y="2197476"/>
                <a:ext cx="223013" cy="215295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694"/>
                  <a:gd name="f8" fmla="val 670"/>
                  <a:gd name="f9" fmla="val 676"/>
                  <a:gd name="f10" fmla="val 298"/>
                  <a:gd name="f11" fmla="val 684"/>
                  <a:gd name="f12" fmla="val 288"/>
                  <a:gd name="f13" fmla="val 688"/>
                  <a:gd name="f14" fmla="val 276"/>
                  <a:gd name="f15" fmla="val 692"/>
                  <a:gd name="f16" fmla="val 262"/>
                  <a:gd name="f17" fmla="val 246"/>
                  <a:gd name="f18" fmla="val 232"/>
                  <a:gd name="f19" fmla="val 216"/>
                  <a:gd name="f20" fmla="val 202"/>
                  <a:gd name="f21" fmla="val 192"/>
                  <a:gd name="f22" fmla="val 166"/>
                  <a:gd name="f23" fmla="val 152"/>
                  <a:gd name="f24" fmla="val 136"/>
                  <a:gd name="f25" fmla="val 122"/>
                  <a:gd name="f26" fmla="val 108"/>
                  <a:gd name="f27" fmla="val 94"/>
                  <a:gd name="f28" fmla="val 84"/>
                  <a:gd name="f29" fmla="val 682"/>
                  <a:gd name="f30" fmla="val 76"/>
                  <a:gd name="f31" fmla="val 64"/>
                  <a:gd name="f32" fmla="val 690"/>
                  <a:gd name="f33" fmla="val 54"/>
                  <a:gd name="f34" fmla="val 42"/>
                  <a:gd name="f35" fmla="val 30"/>
                  <a:gd name="f36" fmla="val 18"/>
                  <a:gd name="f37" fmla="val 8"/>
                  <a:gd name="f38" fmla="val 16"/>
                  <a:gd name="f39" fmla="val 10"/>
                  <a:gd name="f40" fmla="val 6"/>
                  <a:gd name="f41" fmla="val 4"/>
                  <a:gd name="f42" fmla="val 24"/>
                  <a:gd name="f43" fmla="val 34"/>
                  <a:gd name="f44" fmla="val 50"/>
                  <a:gd name="f45" fmla="val 58"/>
                  <a:gd name="f46" fmla="val 66"/>
                  <a:gd name="f47" fmla="val 78"/>
                  <a:gd name="f48" fmla="val 90"/>
                  <a:gd name="f49" fmla="val 2"/>
                  <a:gd name="f50" fmla="val 102"/>
                  <a:gd name="f51" fmla="val 114"/>
                  <a:gd name="f52" fmla="val 128"/>
                  <a:gd name="f53" fmla="val 140"/>
                  <a:gd name="f54" fmla="val 150"/>
                  <a:gd name="f55" fmla="val 160"/>
                  <a:gd name="f56" fmla="val 174"/>
                  <a:gd name="f57" fmla="val 186"/>
                  <a:gd name="f58" fmla="val 230"/>
                  <a:gd name="f59" fmla="val 244"/>
                  <a:gd name="f60" fmla="val 258"/>
                  <a:gd name="f61" fmla="val 268"/>
                  <a:gd name="f62" fmla="val 278"/>
                  <a:gd name="f63" fmla="val 290"/>
                  <a:gd name="f64" fmla="val 304"/>
                  <a:gd name="f65" fmla="val 318"/>
                  <a:gd name="f66" fmla="val 332"/>
                  <a:gd name="f67" fmla="val 344"/>
                  <a:gd name="f68" fmla="val 356"/>
                  <a:gd name="f69" fmla="val 368"/>
                  <a:gd name="f70" fmla="val 378"/>
                  <a:gd name="f71" fmla="val 390"/>
                  <a:gd name="f72" fmla="val 402"/>
                  <a:gd name="f73" fmla="val 414"/>
                  <a:gd name="f74" fmla="val 426"/>
                  <a:gd name="f75" fmla="val 436"/>
                  <a:gd name="f76" fmla="val 446"/>
                  <a:gd name="f77" fmla="val 454"/>
                  <a:gd name="f78" fmla="val 134"/>
                  <a:gd name="f79" fmla="val 620"/>
                  <a:gd name="f80" fmla="val 184"/>
                  <a:gd name="f81" fmla="val 628"/>
                  <a:gd name="f82" fmla="val 198"/>
                  <a:gd name="f83" fmla="val 638"/>
                  <a:gd name="f84" fmla="val 214"/>
                  <a:gd name="f85" fmla="val 646"/>
                  <a:gd name="f86" fmla="val 234"/>
                  <a:gd name="f87" fmla="val 654"/>
                  <a:gd name="f88" fmla="val 252"/>
                  <a:gd name="f89" fmla="val 660"/>
                  <a:gd name="f90" fmla="val 274"/>
                  <a:gd name="f91" fmla="val 664"/>
                  <a:gd name="f92" fmla="val 296"/>
                  <a:gd name="f93" fmla="val 668"/>
                  <a:gd name="f94" fmla="val 340"/>
                  <a:gd name="f95" fmla="val 362"/>
                  <a:gd name="f96" fmla="val 384"/>
                  <a:gd name="f97" fmla="val 406"/>
                  <a:gd name="f98" fmla="val 444"/>
                  <a:gd name="f99" fmla="val 462"/>
                  <a:gd name="f100" fmla="val 478"/>
                  <a:gd name="f101" fmla="val 492"/>
                  <a:gd name="f102" fmla="val 546"/>
                  <a:gd name="f103" fmla="val 650"/>
                  <a:gd name="f104" fmla="val 450"/>
                  <a:gd name="f105" fmla="val 686"/>
                  <a:gd name="f106" fmla="val 428"/>
                  <a:gd name="f107" fmla="val 420"/>
                  <a:gd name="f108" fmla="val 412"/>
                  <a:gd name="f109" fmla="val 404"/>
                  <a:gd name="f110" fmla="val 398"/>
                  <a:gd name="f111" fmla="val 386"/>
                  <a:gd name="f112" fmla="val 374"/>
                  <a:gd name="f113" fmla="val 346"/>
                  <a:gd name="f114" fmla="val 308"/>
                  <a:gd name="f115" fmla="+- 0 0 -90"/>
                  <a:gd name="f116" fmla="*/ f4 1 694"/>
                  <a:gd name="f117" fmla="*/ f5 1 670"/>
                  <a:gd name="f118" fmla="val f6"/>
                  <a:gd name="f119" fmla="val f7"/>
                  <a:gd name="f120" fmla="val f8"/>
                  <a:gd name="f121" fmla="*/ f115 f0 1"/>
                  <a:gd name="f122" fmla="+- f120 0 f118"/>
                  <a:gd name="f123" fmla="+- f119 0 f118"/>
                  <a:gd name="f124" fmla="*/ f121 1 f3"/>
                  <a:gd name="f125" fmla="*/ f123 1 694"/>
                  <a:gd name="f126" fmla="*/ f122 1 670"/>
                  <a:gd name="f127" fmla="+- f124 0 f1"/>
                  <a:gd name="f128" fmla="*/ 676 1 f125"/>
                  <a:gd name="f129" fmla="*/ 298 1 f126"/>
                  <a:gd name="f130" fmla="*/ 688 1 f125"/>
                  <a:gd name="f131" fmla="*/ 276 1 f126"/>
                  <a:gd name="f132" fmla="*/ 694 1 f125"/>
                  <a:gd name="f133" fmla="*/ 246 1 f126"/>
                  <a:gd name="f134" fmla="*/ 216 1 f126"/>
                  <a:gd name="f135" fmla="*/ 192 1 f126"/>
                  <a:gd name="f136" fmla="*/ 684 1 f125"/>
                  <a:gd name="f137" fmla="*/ 180 1 f126"/>
                  <a:gd name="f138" fmla="*/ 692 1 f125"/>
                  <a:gd name="f139" fmla="*/ 152 1 f126"/>
                  <a:gd name="f140" fmla="*/ 122 1 f126"/>
                  <a:gd name="f141" fmla="*/ 94 1 f126"/>
                  <a:gd name="f142" fmla="*/ 84 1 f126"/>
                  <a:gd name="f143" fmla="*/ 64 1 f126"/>
                  <a:gd name="f144" fmla="*/ 42 1 f126"/>
                  <a:gd name="f145" fmla="*/ 18 1 f126"/>
                  <a:gd name="f146" fmla="*/ 0 1 f126"/>
                  <a:gd name="f147" fmla="*/ 16 1 f125"/>
                  <a:gd name="f148" fmla="*/ 6 1 f125"/>
                  <a:gd name="f149" fmla="*/ 16 1 f126"/>
                  <a:gd name="f150" fmla="*/ 4 1 f125"/>
                  <a:gd name="f151" fmla="*/ 34 1 f126"/>
                  <a:gd name="f152" fmla="*/ 50 1 f126"/>
                  <a:gd name="f153" fmla="*/ 66 1 f126"/>
                  <a:gd name="f154" fmla="*/ 10 1 f125"/>
                  <a:gd name="f155" fmla="*/ 78 1 f126"/>
                  <a:gd name="f156" fmla="*/ 2 1 f125"/>
                  <a:gd name="f157" fmla="*/ 102 1 f126"/>
                  <a:gd name="f158" fmla="*/ 128 1 f126"/>
                  <a:gd name="f159" fmla="*/ 150 1 f126"/>
                  <a:gd name="f160" fmla="*/ 160 1 f126"/>
                  <a:gd name="f161" fmla="*/ 186 1 f126"/>
                  <a:gd name="f162" fmla="*/ 244 1 f126"/>
                  <a:gd name="f163" fmla="*/ 268 1 f126"/>
                  <a:gd name="f164" fmla="*/ 8 1 f125"/>
                  <a:gd name="f165" fmla="*/ 278 1 f126"/>
                  <a:gd name="f166" fmla="*/ 0 1 f125"/>
                  <a:gd name="f167" fmla="*/ 304 1 f126"/>
                  <a:gd name="f168" fmla="*/ 332 1 f126"/>
                  <a:gd name="f169" fmla="*/ 356 1 f126"/>
                  <a:gd name="f170" fmla="*/ 368 1 f126"/>
                  <a:gd name="f171" fmla="*/ 390 1 f126"/>
                  <a:gd name="f172" fmla="*/ 414 1 f126"/>
                  <a:gd name="f173" fmla="*/ 436 1 f126"/>
                  <a:gd name="f174" fmla="*/ 454 1 f126"/>
                  <a:gd name="f175" fmla="*/ 134 1 f125"/>
                  <a:gd name="f176" fmla="*/ 620 1 f126"/>
                  <a:gd name="f177" fmla="*/ 184 1 f125"/>
                  <a:gd name="f178" fmla="*/ 628 1 f126"/>
                  <a:gd name="f179" fmla="*/ 198 1 f125"/>
                  <a:gd name="f180" fmla="*/ 638 1 f126"/>
                  <a:gd name="f181" fmla="*/ 234 1 f125"/>
                  <a:gd name="f182" fmla="*/ 654 1 f126"/>
                  <a:gd name="f183" fmla="*/ 274 1 f125"/>
                  <a:gd name="f184" fmla="*/ 664 1 f126"/>
                  <a:gd name="f185" fmla="*/ 318 1 f125"/>
                  <a:gd name="f186" fmla="*/ 670 1 f126"/>
                  <a:gd name="f187" fmla="*/ 362 1 f125"/>
                  <a:gd name="f188" fmla="*/ 406 1 f125"/>
                  <a:gd name="f189" fmla="*/ 444 1 f125"/>
                  <a:gd name="f190" fmla="*/ 478 1 f125"/>
                  <a:gd name="f191" fmla="*/ 492 1 f125"/>
                  <a:gd name="f192" fmla="*/ 650 1 f125"/>
                  <a:gd name="f193" fmla="*/ 686 1 f125"/>
                  <a:gd name="f194" fmla="*/ 444 1 f126"/>
                  <a:gd name="f195" fmla="*/ 690 1 f125"/>
                  <a:gd name="f196" fmla="*/ 428 1 f126"/>
                  <a:gd name="f197" fmla="*/ 412 1 f126"/>
                  <a:gd name="f198" fmla="*/ 398 1 f126"/>
                  <a:gd name="f199" fmla="*/ 386 1 f126"/>
                  <a:gd name="f200" fmla="*/ 360 1 f126"/>
                  <a:gd name="f201" fmla="*/ 308 1 f126"/>
                  <a:gd name="f202" fmla="*/ f119 1 f125"/>
                  <a:gd name="f203" fmla="*/ f120 1 f126"/>
                  <a:gd name="f204" fmla="*/ f166 f116 1"/>
                  <a:gd name="f205" fmla="*/ f202 f116 1"/>
                  <a:gd name="f206" fmla="*/ f203 f117 1"/>
                  <a:gd name="f207" fmla="*/ f146 f117 1"/>
                  <a:gd name="f208" fmla="*/ f128 f116 1"/>
                  <a:gd name="f209" fmla="*/ f129 f117 1"/>
                  <a:gd name="f210" fmla="*/ f130 f116 1"/>
                  <a:gd name="f211" fmla="*/ f131 f117 1"/>
                  <a:gd name="f212" fmla="*/ f132 f116 1"/>
                  <a:gd name="f213" fmla="*/ f133 f117 1"/>
                  <a:gd name="f214" fmla="*/ f134 f117 1"/>
                  <a:gd name="f215" fmla="*/ f135 f117 1"/>
                  <a:gd name="f216" fmla="*/ f136 f116 1"/>
                  <a:gd name="f217" fmla="*/ f137 f117 1"/>
                  <a:gd name="f218" fmla="*/ f138 f116 1"/>
                  <a:gd name="f219" fmla="*/ f139 f117 1"/>
                  <a:gd name="f220" fmla="*/ f140 f117 1"/>
                  <a:gd name="f221" fmla="*/ f141 f117 1"/>
                  <a:gd name="f222" fmla="*/ f142 f117 1"/>
                  <a:gd name="f223" fmla="*/ f143 f117 1"/>
                  <a:gd name="f224" fmla="*/ f144 f117 1"/>
                  <a:gd name="f225" fmla="*/ f145 f117 1"/>
                  <a:gd name="f226" fmla="*/ f147 f116 1"/>
                  <a:gd name="f227" fmla="*/ f148 f116 1"/>
                  <a:gd name="f228" fmla="*/ f149 f117 1"/>
                  <a:gd name="f229" fmla="*/ f150 f116 1"/>
                  <a:gd name="f230" fmla="*/ f151 f117 1"/>
                  <a:gd name="f231" fmla="*/ f152 f117 1"/>
                  <a:gd name="f232" fmla="*/ f153 f117 1"/>
                  <a:gd name="f233" fmla="*/ f154 f116 1"/>
                  <a:gd name="f234" fmla="*/ f155 f117 1"/>
                  <a:gd name="f235" fmla="*/ f156 f116 1"/>
                  <a:gd name="f236" fmla="*/ f157 f117 1"/>
                  <a:gd name="f237" fmla="*/ f158 f117 1"/>
                  <a:gd name="f238" fmla="*/ f159 f117 1"/>
                  <a:gd name="f239" fmla="*/ f160 f117 1"/>
                  <a:gd name="f240" fmla="*/ f161 f117 1"/>
                  <a:gd name="f241" fmla="*/ f162 f117 1"/>
                  <a:gd name="f242" fmla="*/ f163 f117 1"/>
                  <a:gd name="f243" fmla="*/ f164 f116 1"/>
                  <a:gd name="f244" fmla="*/ f165 f117 1"/>
                  <a:gd name="f245" fmla="*/ f167 f117 1"/>
                  <a:gd name="f246" fmla="*/ f168 f117 1"/>
                  <a:gd name="f247" fmla="*/ f169 f117 1"/>
                  <a:gd name="f248" fmla="*/ f170 f117 1"/>
                  <a:gd name="f249" fmla="*/ f171 f117 1"/>
                  <a:gd name="f250" fmla="*/ f172 f117 1"/>
                  <a:gd name="f251" fmla="*/ f173 f117 1"/>
                  <a:gd name="f252" fmla="*/ f174 f117 1"/>
                  <a:gd name="f253" fmla="*/ f175 f116 1"/>
                  <a:gd name="f254" fmla="*/ f176 f117 1"/>
                  <a:gd name="f255" fmla="*/ f177 f116 1"/>
                  <a:gd name="f256" fmla="*/ f178 f117 1"/>
                  <a:gd name="f257" fmla="*/ f179 f116 1"/>
                  <a:gd name="f258" fmla="*/ f180 f117 1"/>
                  <a:gd name="f259" fmla="*/ f181 f116 1"/>
                  <a:gd name="f260" fmla="*/ f182 f117 1"/>
                  <a:gd name="f261" fmla="*/ f183 f116 1"/>
                  <a:gd name="f262" fmla="*/ f184 f117 1"/>
                  <a:gd name="f263" fmla="*/ f185 f116 1"/>
                  <a:gd name="f264" fmla="*/ f186 f117 1"/>
                  <a:gd name="f265" fmla="*/ f187 f116 1"/>
                  <a:gd name="f266" fmla="*/ f188 f116 1"/>
                  <a:gd name="f267" fmla="*/ f189 f116 1"/>
                  <a:gd name="f268" fmla="*/ f190 f116 1"/>
                  <a:gd name="f269" fmla="*/ f191 f116 1"/>
                  <a:gd name="f270" fmla="*/ f192 f116 1"/>
                  <a:gd name="f271" fmla="*/ f193 f116 1"/>
                  <a:gd name="f272" fmla="*/ f194 f117 1"/>
                  <a:gd name="f273" fmla="*/ f195 f116 1"/>
                  <a:gd name="f274" fmla="*/ f196 f117 1"/>
                  <a:gd name="f275" fmla="*/ f197 f117 1"/>
                  <a:gd name="f276" fmla="*/ f198 f117 1"/>
                  <a:gd name="f277" fmla="*/ f199 f117 1"/>
                  <a:gd name="f278" fmla="*/ f200 f117 1"/>
                  <a:gd name="f279" fmla="*/ f201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7">
                    <a:pos x="f208" y="f209"/>
                  </a:cxn>
                  <a:cxn ang="f127">
                    <a:pos x="f210" y="f211"/>
                  </a:cxn>
                  <a:cxn ang="f127">
                    <a:pos x="f212" y="f213"/>
                  </a:cxn>
                  <a:cxn ang="f127">
                    <a:pos x="f210" y="f214"/>
                  </a:cxn>
                  <a:cxn ang="f127">
                    <a:pos x="f208" y="f215"/>
                  </a:cxn>
                  <a:cxn ang="f127">
                    <a:pos x="f216" y="f217"/>
                  </a:cxn>
                  <a:cxn ang="f127">
                    <a:pos x="f218" y="f219"/>
                  </a:cxn>
                  <a:cxn ang="f127">
                    <a:pos x="f218" y="f220"/>
                  </a:cxn>
                  <a:cxn ang="f127">
                    <a:pos x="f216" y="f221"/>
                  </a:cxn>
                  <a:cxn ang="f127">
                    <a:pos x="f208" y="f222"/>
                  </a:cxn>
                  <a:cxn ang="f127">
                    <a:pos x="f210" y="f223"/>
                  </a:cxn>
                  <a:cxn ang="f127">
                    <a:pos x="f218" y="f224"/>
                  </a:cxn>
                  <a:cxn ang="f127">
                    <a:pos x="f210" y="f225"/>
                  </a:cxn>
                  <a:cxn ang="f127">
                    <a:pos x="f208" y="f207"/>
                  </a:cxn>
                  <a:cxn ang="f127">
                    <a:pos x="f226" y="f207"/>
                  </a:cxn>
                  <a:cxn ang="f127">
                    <a:pos x="f227" y="f228"/>
                  </a:cxn>
                  <a:cxn ang="f127">
                    <a:pos x="f229" y="f230"/>
                  </a:cxn>
                  <a:cxn ang="f127">
                    <a:pos x="f227" y="f231"/>
                  </a:cxn>
                  <a:cxn ang="f127">
                    <a:pos x="f226" y="f232"/>
                  </a:cxn>
                  <a:cxn ang="f127">
                    <a:pos x="f233" y="f234"/>
                  </a:cxn>
                  <a:cxn ang="f127">
                    <a:pos x="f235" y="f236"/>
                  </a:cxn>
                  <a:cxn ang="f127">
                    <a:pos x="f235" y="f237"/>
                  </a:cxn>
                  <a:cxn ang="f127">
                    <a:pos x="f233" y="f238"/>
                  </a:cxn>
                  <a:cxn ang="f127">
                    <a:pos x="f226" y="f239"/>
                  </a:cxn>
                  <a:cxn ang="f127">
                    <a:pos x="f227" y="f240"/>
                  </a:cxn>
                  <a:cxn ang="f127">
                    <a:pos x="f235" y="f214"/>
                  </a:cxn>
                  <a:cxn ang="f127">
                    <a:pos x="f227" y="f241"/>
                  </a:cxn>
                  <a:cxn ang="f127">
                    <a:pos x="f226" y="f242"/>
                  </a:cxn>
                  <a:cxn ang="f127">
                    <a:pos x="f243" y="f244"/>
                  </a:cxn>
                  <a:cxn ang="f127">
                    <a:pos x="f204" y="f245"/>
                  </a:cxn>
                  <a:cxn ang="f127">
                    <a:pos x="f235" y="f246"/>
                  </a:cxn>
                  <a:cxn ang="f127">
                    <a:pos x="f243" y="f247"/>
                  </a:cxn>
                  <a:cxn ang="f127">
                    <a:pos x="f226" y="f248"/>
                  </a:cxn>
                  <a:cxn ang="f127">
                    <a:pos x="f229" y="f249"/>
                  </a:cxn>
                  <a:cxn ang="f127">
                    <a:pos x="f235" y="f250"/>
                  </a:cxn>
                  <a:cxn ang="f127">
                    <a:pos x="f229" y="f251"/>
                  </a:cxn>
                  <a:cxn ang="f127">
                    <a:pos x="f226" y="f252"/>
                  </a:cxn>
                  <a:cxn ang="f127">
                    <a:pos x="f253" y="f254"/>
                  </a:cxn>
                  <a:cxn ang="f127">
                    <a:pos x="f255" y="f256"/>
                  </a:cxn>
                  <a:cxn ang="f127">
                    <a:pos x="f257" y="f258"/>
                  </a:cxn>
                  <a:cxn ang="f127">
                    <a:pos x="f259" y="f260"/>
                  </a:cxn>
                  <a:cxn ang="f127">
                    <a:pos x="f261" y="f262"/>
                  </a:cxn>
                  <a:cxn ang="f127">
                    <a:pos x="f263" y="f264"/>
                  </a:cxn>
                  <a:cxn ang="f127">
                    <a:pos x="f265" y="f264"/>
                  </a:cxn>
                  <a:cxn ang="f127">
                    <a:pos x="f266" y="f262"/>
                  </a:cxn>
                  <a:cxn ang="f127">
                    <a:pos x="f267" y="f260"/>
                  </a:cxn>
                  <a:cxn ang="f127">
                    <a:pos x="f268" y="f258"/>
                  </a:cxn>
                  <a:cxn ang="f127">
                    <a:pos x="f269" y="f254"/>
                  </a:cxn>
                  <a:cxn ang="f127">
                    <a:pos x="f270" y="f252"/>
                  </a:cxn>
                  <a:cxn ang="f127">
                    <a:pos x="f208" y="f252"/>
                  </a:cxn>
                  <a:cxn ang="f127">
                    <a:pos x="f271" y="f272"/>
                  </a:cxn>
                  <a:cxn ang="f127">
                    <a:pos x="f273" y="f274"/>
                  </a:cxn>
                  <a:cxn ang="f127">
                    <a:pos x="f271" y="f275"/>
                  </a:cxn>
                  <a:cxn ang="f127">
                    <a:pos x="f208" y="f276"/>
                  </a:cxn>
                  <a:cxn ang="f127">
                    <a:pos x="f216" y="f277"/>
                  </a:cxn>
                  <a:cxn ang="f127">
                    <a:pos x="f212" y="f278"/>
                  </a:cxn>
                  <a:cxn ang="f127">
                    <a:pos x="f212" y="f246"/>
                  </a:cxn>
                  <a:cxn ang="f127">
                    <a:pos x="f216" y="f279"/>
                  </a:cxn>
                  <a:cxn ang="f127">
                    <a:pos x="f208" y="f209"/>
                  </a:cxn>
                </a:cxnLst>
                <a:rect l="f204" t="f207" r="f205" b="f206"/>
                <a:pathLst>
                  <a:path w="694" h="670">
                    <a:moveTo>
                      <a:pt x="f9" y="f10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7" y="f17"/>
                    </a:lnTo>
                    <a:lnTo>
                      <a:pt x="f15" y="f18"/>
                    </a:lnTo>
                    <a:lnTo>
                      <a:pt x="f13" y="f19"/>
                    </a:lnTo>
                    <a:lnTo>
                      <a:pt x="f11" y="f20"/>
                    </a:lnTo>
                    <a:lnTo>
                      <a:pt x="f9" y="f21"/>
                    </a:lnTo>
                    <a:lnTo>
                      <a:pt x="f9" y="f21"/>
                    </a:lnTo>
                    <a:lnTo>
                      <a:pt x="f11" y="f3"/>
                    </a:lnTo>
                    <a:lnTo>
                      <a:pt x="f13" y="f22"/>
                    </a:lnTo>
                    <a:lnTo>
                      <a:pt x="f15" y="f23"/>
                    </a:lnTo>
                    <a:lnTo>
                      <a:pt x="f7" y="f24"/>
                    </a:lnTo>
                    <a:lnTo>
                      <a:pt x="f15" y="f25"/>
                    </a:lnTo>
                    <a:lnTo>
                      <a:pt x="f13" y="f26"/>
                    </a:lnTo>
                    <a:lnTo>
                      <a:pt x="f11" y="f27"/>
                    </a:lnTo>
                    <a:lnTo>
                      <a:pt x="f9" y="f28"/>
                    </a:lnTo>
                    <a:lnTo>
                      <a:pt x="f9" y="f28"/>
                    </a:lnTo>
                    <a:lnTo>
                      <a:pt x="f29" y="f30"/>
                    </a:lnTo>
                    <a:lnTo>
                      <a:pt x="f13" y="f31"/>
                    </a:lnTo>
                    <a:lnTo>
                      <a:pt x="f32" y="f33"/>
                    </a:lnTo>
                    <a:lnTo>
                      <a:pt x="f15" y="f34"/>
                    </a:lnTo>
                    <a:lnTo>
                      <a:pt x="f15" y="f35"/>
                    </a:lnTo>
                    <a:lnTo>
                      <a:pt x="f13" y="f36"/>
                    </a:lnTo>
                    <a:lnTo>
                      <a:pt x="f11" y="f37"/>
                    </a:lnTo>
                    <a:lnTo>
                      <a:pt x="f9" y="f6"/>
                    </a:lnTo>
                    <a:lnTo>
                      <a:pt x="f38" y="f6"/>
                    </a:lnTo>
                    <a:lnTo>
                      <a:pt x="f38" y="f6"/>
                    </a:lnTo>
                    <a:lnTo>
                      <a:pt x="f39" y="f37"/>
                    </a:lnTo>
                    <a:lnTo>
                      <a:pt x="f40" y="f38"/>
                    </a:lnTo>
                    <a:lnTo>
                      <a:pt x="f41" y="f42"/>
                    </a:lnTo>
                    <a:lnTo>
                      <a:pt x="f41" y="f43"/>
                    </a:lnTo>
                    <a:lnTo>
                      <a:pt x="f41" y="f34"/>
                    </a:lnTo>
                    <a:lnTo>
                      <a:pt x="f40" y="f44"/>
                    </a:lnTo>
                    <a:lnTo>
                      <a:pt x="f39" y="f45"/>
                    </a:lnTo>
                    <a:lnTo>
                      <a:pt x="f38" y="f46"/>
                    </a:lnTo>
                    <a:lnTo>
                      <a:pt x="f38" y="f46"/>
                    </a:lnTo>
                    <a:lnTo>
                      <a:pt x="f39" y="f47"/>
                    </a:lnTo>
                    <a:lnTo>
                      <a:pt x="f41" y="f48"/>
                    </a:lnTo>
                    <a:lnTo>
                      <a:pt x="f49" y="f50"/>
                    </a:lnTo>
                    <a:lnTo>
                      <a:pt x="f49" y="f51"/>
                    </a:lnTo>
                    <a:lnTo>
                      <a:pt x="f49" y="f52"/>
                    </a:lnTo>
                    <a:lnTo>
                      <a:pt x="f41" y="f53"/>
                    </a:lnTo>
                    <a:lnTo>
                      <a:pt x="f39" y="f54"/>
                    </a:lnTo>
                    <a:lnTo>
                      <a:pt x="f38" y="f55"/>
                    </a:lnTo>
                    <a:lnTo>
                      <a:pt x="f38" y="f55"/>
                    </a:lnTo>
                    <a:lnTo>
                      <a:pt x="f39" y="f56"/>
                    </a:lnTo>
                    <a:lnTo>
                      <a:pt x="f40" y="f57"/>
                    </a:lnTo>
                    <a:lnTo>
                      <a:pt x="f49" y="f20"/>
                    </a:lnTo>
                    <a:lnTo>
                      <a:pt x="f49" y="f19"/>
                    </a:lnTo>
                    <a:lnTo>
                      <a:pt x="f41" y="f58"/>
                    </a:lnTo>
                    <a:lnTo>
                      <a:pt x="f40" y="f59"/>
                    </a:lnTo>
                    <a:lnTo>
                      <a:pt x="f39" y="f60"/>
                    </a:lnTo>
                    <a:lnTo>
                      <a:pt x="f38" y="f61"/>
                    </a:lnTo>
                    <a:lnTo>
                      <a:pt x="f38" y="f61"/>
                    </a:lnTo>
                    <a:lnTo>
                      <a:pt x="f37" y="f62"/>
                    </a:lnTo>
                    <a:lnTo>
                      <a:pt x="f41" y="f63"/>
                    </a:lnTo>
                    <a:lnTo>
                      <a:pt x="f6" y="f64"/>
                    </a:lnTo>
                    <a:lnTo>
                      <a:pt x="f6" y="f65"/>
                    </a:lnTo>
                    <a:lnTo>
                      <a:pt x="f49" y="f66"/>
                    </a:lnTo>
                    <a:lnTo>
                      <a:pt x="f41" y="f67"/>
                    </a:lnTo>
                    <a:lnTo>
                      <a:pt x="f37" y="f68"/>
                    </a:lnTo>
                    <a:lnTo>
                      <a:pt x="f38" y="f69"/>
                    </a:lnTo>
                    <a:lnTo>
                      <a:pt x="f38" y="f69"/>
                    </a:lnTo>
                    <a:lnTo>
                      <a:pt x="f39" y="f70"/>
                    </a:lnTo>
                    <a:lnTo>
                      <a:pt x="f41" y="f71"/>
                    </a:lnTo>
                    <a:lnTo>
                      <a:pt x="f49" y="f72"/>
                    </a:lnTo>
                    <a:lnTo>
                      <a:pt x="f49" y="f73"/>
                    </a:lnTo>
                    <a:lnTo>
                      <a:pt x="f49" y="f74"/>
                    </a:lnTo>
                    <a:lnTo>
                      <a:pt x="f41" y="f75"/>
                    </a:lnTo>
                    <a:lnTo>
                      <a:pt x="f39" y="f76"/>
                    </a:lnTo>
                    <a:lnTo>
                      <a:pt x="f38" y="f77"/>
                    </a:lnTo>
                    <a:lnTo>
                      <a:pt x="f44" y="f77"/>
                    </a:lnTo>
                    <a:lnTo>
                      <a:pt x="f78" y="f79"/>
                    </a:lnTo>
                    <a:lnTo>
                      <a:pt x="f80" y="f79"/>
                    </a:lnTo>
                    <a:lnTo>
                      <a:pt x="f80" y="f81"/>
                    </a:lnTo>
                    <a:lnTo>
                      <a:pt x="f80" y="f81"/>
                    </a:ln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89"/>
                    </a:lnTo>
                    <a:lnTo>
                      <a:pt x="f90" y="f91"/>
                    </a:lnTo>
                    <a:lnTo>
                      <a:pt x="f92" y="f93"/>
                    </a:lnTo>
                    <a:lnTo>
                      <a:pt x="f65" y="f8"/>
                    </a:lnTo>
                    <a:lnTo>
                      <a:pt x="f94" y="f8"/>
                    </a:lnTo>
                    <a:lnTo>
                      <a:pt x="f95" y="f8"/>
                    </a:lnTo>
                    <a:lnTo>
                      <a:pt x="f96" y="f93"/>
                    </a:lnTo>
                    <a:lnTo>
                      <a:pt x="f97" y="f91"/>
                    </a:lnTo>
                    <a:lnTo>
                      <a:pt x="f74" y="f89"/>
                    </a:lnTo>
                    <a:lnTo>
                      <a:pt x="f98" y="f87"/>
                    </a:lnTo>
                    <a:lnTo>
                      <a:pt x="f99" y="f85"/>
                    </a:lnTo>
                    <a:lnTo>
                      <a:pt x="f100" y="f83"/>
                    </a:lnTo>
                    <a:lnTo>
                      <a:pt x="f101" y="f81"/>
                    </a:lnTo>
                    <a:lnTo>
                      <a:pt x="f101" y="f79"/>
                    </a:lnTo>
                    <a:lnTo>
                      <a:pt x="f102" y="f79"/>
                    </a:lnTo>
                    <a:lnTo>
                      <a:pt x="f103" y="f77"/>
                    </a:lnTo>
                    <a:lnTo>
                      <a:pt x="f9" y="f77"/>
                    </a:lnTo>
                    <a:lnTo>
                      <a:pt x="f9" y="f77"/>
                    </a:lnTo>
                    <a:lnTo>
                      <a:pt x="f29" y="f104"/>
                    </a:lnTo>
                    <a:lnTo>
                      <a:pt x="f105" y="f98"/>
                    </a:lnTo>
                    <a:lnTo>
                      <a:pt x="f32" y="f75"/>
                    </a:lnTo>
                    <a:lnTo>
                      <a:pt x="f32" y="f106"/>
                    </a:lnTo>
                    <a:lnTo>
                      <a:pt x="f32" y="f107"/>
                    </a:lnTo>
                    <a:lnTo>
                      <a:pt x="f105" y="f108"/>
                    </a:lnTo>
                    <a:lnTo>
                      <a:pt x="f29" y="f109"/>
                    </a:lnTo>
                    <a:lnTo>
                      <a:pt x="f9" y="f110"/>
                    </a:lnTo>
                    <a:lnTo>
                      <a:pt x="f9" y="f110"/>
                    </a:lnTo>
                    <a:lnTo>
                      <a:pt x="f11" y="f111"/>
                    </a:lnTo>
                    <a:lnTo>
                      <a:pt x="f32" y="f112"/>
                    </a:lnTo>
                    <a:lnTo>
                      <a:pt x="f7" y="f2"/>
                    </a:lnTo>
                    <a:lnTo>
                      <a:pt x="f7" y="f113"/>
                    </a:lnTo>
                    <a:lnTo>
                      <a:pt x="f7" y="f66"/>
                    </a:lnTo>
                    <a:lnTo>
                      <a:pt x="f32" y="f65"/>
                    </a:lnTo>
                    <a:lnTo>
                      <a:pt x="f11" y="f114"/>
                    </a:lnTo>
                    <a:lnTo>
                      <a:pt x="f9" y="f10"/>
                    </a:lnTo>
                    <a:lnTo>
                      <a:pt x="f9" y="f10"/>
                    </a:lnTo>
                    <a:close/>
                  </a:path>
                </a:pathLst>
              </a:custGeom>
              <a:solidFill>
                <a:srgbClr val="BF9000"/>
              </a:solidFill>
              <a:ln cap="flat">
                <a:noFill/>
                <a:prstDash val="solid"/>
              </a:ln>
            </p:spPr>
            <p:txBody>
              <a:bodyPr vert="horz" wrap="square" lIns="0" tIns="18288" rIns="0" bIns="18288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lv-LV" sz="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Brīvforma 45">
                <a:extLst>
                  <a:ext uri="{FF2B5EF4-FFF2-40B4-BE49-F238E27FC236}">
                    <a16:creationId xmlns:a16="http://schemas.microsoft.com/office/drawing/2014/main" id="{C557B34C-A3FA-9470-03D7-5EF333B3CCB2}"/>
                  </a:ext>
                </a:extLst>
              </p:cNvPr>
              <p:cNvSpPr/>
              <p:nvPr/>
            </p:nvSpPr>
            <p:spPr>
              <a:xfrm>
                <a:off x="4808692" y="1595929"/>
                <a:ext cx="463381" cy="5842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42"/>
                  <a:gd name="f7" fmla="val 1818"/>
                  <a:gd name="f8" fmla="val 368"/>
                  <a:gd name="f9" fmla="val 366"/>
                  <a:gd name="f10" fmla="val 1778"/>
                  <a:gd name="f11" fmla="val 362"/>
                  <a:gd name="f12" fmla="val 1724"/>
                  <a:gd name="f13" fmla="val 354"/>
                  <a:gd name="f14" fmla="val 1670"/>
                  <a:gd name="f15" fmla="val 346"/>
                  <a:gd name="f16" fmla="val 1618"/>
                  <a:gd name="f17" fmla="val 334"/>
                  <a:gd name="f18" fmla="val 1568"/>
                  <a:gd name="f19" fmla="val 320"/>
                  <a:gd name="f20" fmla="val 1520"/>
                  <a:gd name="f21" fmla="val 304"/>
                  <a:gd name="f22" fmla="val 1474"/>
                  <a:gd name="f23" fmla="val 286"/>
                  <a:gd name="f24" fmla="val 1428"/>
                  <a:gd name="f25" fmla="val 268"/>
                  <a:gd name="f26" fmla="val 1384"/>
                  <a:gd name="f27" fmla="val 246"/>
                  <a:gd name="f28" fmla="val 1342"/>
                  <a:gd name="f29" fmla="val 226"/>
                  <a:gd name="f30" fmla="val 1300"/>
                  <a:gd name="f31" fmla="val 202"/>
                  <a:gd name="f32" fmla="val 1258"/>
                  <a:gd name="f33" fmla="val 1218"/>
                  <a:gd name="f34" fmla="val 132"/>
                  <a:gd name="f35" fmla="val 1142"/>
                  <a:gd name="f36" fmla="val 82"/>
                  <a:gd name="f37" fmla="val 1068"/>
                  <a:gd name="f38" fmla="val 80"/>
                  <a:gd name="f39" fmla="val 1066"/>
                  <a:gd name="f40" fmla="val 1062"/>
                  <a:gd name="f41" fmla="val 62"/>
                  <a:gd name="f42" fmla="val 1024"/>
                  <a:gd name="f43" fmla="val 48"/>
                  <a:gd name="f44" fmla="val 986"/>
                  <a:gd name="f45" fmla="val 34"/>
                  <a:gd name="f46" fmla="val 946"/>
                  <a:gd name="f47" fmla="val 22"/>
                  <a:gd name="f48" fmla="val 904"/>
                  <a:gd name="f49" fmla="val 14"/>
                  <a:gd name="f50" fmla="val 862"/>
                  <a:gd name="f51" fmla="val 6"/>
                  <a:gd name="f52" fmla="val 820"/>
                  <a:gd name="f53" fmla="val 2"/>
                  <a:gd name="f54" fmla="val 778"/>
                  <a:gd name="f55" fmla="val 732"/>
                  <a:gd name="f56" fmla="val 712"/>
                  <a:gd name="f57" fmla="val 42"/>
                  <a:gd name="f58" fmla="val 714"/>
                  <a:gd name="f59" fmla="val 710"/>
                  <a:gd name="f60" fmla="val 4"/>
                  <a:gd name="f61" fmla="val 668"/>
                  <a:gd name="f62" fmla="val 10"/>
                  <a:gd name="f63" fmla="val 626"/>
                  <a:gd name="f64" fmla="val 18"/>
                  <a:gd name="f65" fmla="val 584"/>
                  <a:gd name="f66" fmla="val 26"/>
                  <a:gd name="f67" fmla="val 546"/>
                  <a:gd name="f68" fmla="val 36"/>
                  <a:gd name="f69" fmla="val 508"/>
                  <a:gd name="f70" fmla="val 472"/>
                  <a:gd name="f71" fmla="val 436"/>
                  <a:gd name="f72" fmla="val 76"/>
                  <a:gd name="f73" fmla="val 402"/>
                  <a:gd name="f74" fmla="val 94"/>
                  <a:gd name="f75" fmla="val 370"/>
                  <a:gd name="f76" fmla="val 110"/>
                  <a:gd name="f77" fmla="val 338"/>
                  <a:gd name="f78" fmla="val 130"/>
                  <a:gd name="f79" fmla="val 308"/>
                  <a:gd name="f80" fmla="val 150"/>
                  <a:gd name="f81" fmla="val 280"/>
                  <a:gd name="f82" fmla="val 172"/>
                  <a:gd name="f83" fmla="val 252"/>
                  <a:gd name="f84" fmla="val 194"/>
                  <a:gd name="f85" fmla="val 218"/>
                  <a:gd name="f86" fmla="val 242"/>
                  <a:gd name="f87" fmla="val 266"/>
                  <a:gd name="f88" fmla="val 158"/>
                  <a:gd name="f89" fmla="val 294"/>
                  <a:gd name="f90" fmla="val 138"/>
                  <a:gd name="f91" fmla="val 118"/>
                  <a:gd name="f92" fmla="val 348"/>
                  <a:gd name="f93" fmla="val 100"/>
                  <a:gd name="f94" fmla="val 376"/>
                  <a:gd name="f95" fmla="val 84"/>
                  <a:gd name="f96" fmla="val 406"/>
                  <a:gd name="f97" fmla="val 70"/>
                  <a:gd name="f98" fmla="val 56"/>
                  <a:gd name="f99" fmla="val 466"/>
                  <a:gd name="f100" fmla="val 44"/>
                  <a:gd name="f101" fmla="val 496"/>
                  <a:gd name="f102" fmla="val 526"/>
                  <a:gd name="f103" fmla="val 24"/>
                  <a:gd name="f104" fmla="val 558"/>
                  <a:gd name="f105" fmla="val 16"/>
                  <a:gd name="f106" fmla="val 590"/>
                  <a:gd name="f107" fmla="val 622"/>
                  <a:gd name="f108" fmla="val 654"/>
                  <a:gd name="f109" fmla="val 686"/>
                  <a:gd name="f110" fmla="val 718"/>
                  <a:gd name="f111" fmla="val 750"/>
                  <a:gd name="f112" fmla="val 782"/>
                  <a:gd name="f113" fmla="val 814"/>
                  <a:gd name="f114" fmla="val 846"/>
                  <a:gd name="f115" fmla="val 876"/>
                  <a:gd name="f116" fmla="val 908"/>
                  <a:gd name="f117" fmla="val 940"/>
                  <a:gd name="f118" fmla="val 970"/>
                  <a:gd name="f119" fmla="val 1000"/>
                  <a:gd name="f120" fmla="val 1030"/>
                  <a:gd name="f121" fmla="val 68"/>
                  <a:gd name="f122" fmla="val 1058"/>
                  <a:gd name="f123" fmla="val 1088"/>
                  <a:gd name="f124" fmla="val 1114"/>
                  <a:gd name="f125" fmla="val 136"/>
                  <a:gd name="f126" fmla="val 1168"/>
                  <a:gd name="f127" fmla="val 156"/>
                  <a:gd name="f128" fmla="val 1194"/>
                  <a:gd name="f129" fmla="val 178"/>
                  <a:gd name="f130" fmla="val 200"/>
                  <a:gd name="f131" fmla="val 1242"/>
                  <a:gd name="f132" fmla="val 1264"/>
                  <a:gd name="f133" fmla="val 250"/>
                  <a:gd name="f134" fmla="val 1286"/>
                  <a:gd name="f135" fmla="val 278"/>
                  <a:gd name="f136" fmla="val 1306"/>
                  <a:gd name="f137" fmla="val 306"/>
                  <a:gd name="f138" fmla="val 1326"/>
                  <a:gd name="f139" fmla="val 336"/>
                  <a:gd name="f140" fmla="val 1344"/>
                  <a:gd name="f141" fmla="val 1362"/>
                  <a:gd name="f142" fmla="val 400"/>
                  <a:gd name="f143" fmla="val 1376"/>
                  <a:gd name="f144" fmla="val 434"/>
                  <a:gd name="f145" fmla="val 1390"/>
                  <a:gd name="f146" fmla="val 470"/>
                  <a:gd name="f147" fmla="val 1404"/>
                  <a:gd name="f148" fmla="val 506"/>
                  <a:gd name="f149" fmla="val 1414"/>
                  <a:gd name="f150" fmla="val 544"/>
                  <a:gd name="f151" fmla="val 1424"/>
                  <a:gd name="f152" fmla="val 1432"/>
                  <a:gd name="f153" fmla="val 624"/>
                  <a:gd name="f154" fmla="val 1438"/>
                  <a:gd name="f155" fmla="val 666"/>
                  <a:gd name="f156" fmla="val 760"/>
                  <a:gd name="f157" fmla="val 806"/>
                  <a:gd name="f158" fmla="val 1434"/>
                  <a:gd name="f159" fmla="val 854"/>
                  <a:gd name="f160" fmla="val 900"/>
                  <a:gd name="f161" fmla="val 1412"/>
                  <a:gd name="f162" fmla="val 1398"/>
                  <a:gd name="f163" fmla="val 992"/>
                  <a:gd name="f164" fmla="val 1378"/>
                  <a:gd name="f165" fmla="val 1036"/>
                  <a:gd name="f166" fmla="val 1354"/>
                  <a:gd name="f167" fmla="val 1082"/>
                  <a:gd name="f168" fmla="val 1352"/>
                  <a:gd name="f169" fmla="val 1084"/>
                  <a:gd name="f170" fmla="val 1350"/>
                  <a:gd name="f171" fmla="val 1086"/>
                  <a:gd name="f172" fmla="val 1324"/>
                  <a:gd name="f173" fmla="val 1120"/>
                  <a:gd name="f174" fmla="val 1298"/>
                  <a:gd name="f175" fmla="val 1154"/>
                  <a:gd name="f176" fmla="val 1270"/>
                  <a:gd name="f177" fmla="val 1190"/>
                  <a:gd name="f178" fmla="val 1246"/>
                  <a:gd name="f179" fmla="val 1228"/>
                  <a:gd name="f180" fmla="val 1220"/>
                  <a:gd name="f181" fmla="val 1266"/>
                  <a:gd name="f182" fmla="val 1198"/>
                  <a:gd name="f183" fmla="val 1308"/>
                  <a:gd name="f184" fmla="val 1174"/>
                  <a:gd name="f185" fmla="val 1348"/>
                  <a:gd name="f186" fmla="val 1392"/>
                  <a:gd name="f187" fmla="val 1134"/>
                  <a:gd name="f188" fmla="val 1436"/>
                  <a:gd name="f189" fmla="val 1118"/>
                  <a:gd name="f190" fmla="val 1480"/>
                  <a:gd name="f191" fmla="val 1102"/>
                  <a:gd name="f192" fmla="val 1524"/>
                  <a:gd name="f193" fmla="val 1090"/>
                  <a:gd name="f194" fmla="val 1570"/>
                  <a:gd name="f195" fmla="val 1080"/>
                  <a:gd name="f196" fmla="val 1072"/>
                  <a:gd name="f197" fmla="val 1664"/>
                  <a:gd name="f198" fmla="val 1712"/>
                  <a:gd name="f199" fmla="val 1758"/>
                  <a:gd name="f200" fmla="val 1776"/>
                  <a:gd name="f201" fmla="val 1736"/>
                  <a:gd name="f202" fmla="val 988"/>
                  <a:gd name="f203" fmla="val 1686"/>
                  <a:gd name="f204" fmla="val 994"/>
                  <a:gd name="f205" fmla="val 1634"/>
                  <a:gd name="f206" fmla="val 1004"/>
                  <a:gd name="f207" fmla="val 1584"/>
                  <a:gd name="f208" fmla="val 1016"/>
                  <a:gd name="f209" fmla="val 1536"/>
                  <a:gd name="f210" fmla="val 1488"/>
                  <a:gd name="f211" fmla="val 1046"/>
                  <a:gd name="f212" fmla="val 1440"/>
                  <a:gd name="f213" fmla="val 1064"/>
                  <a:gd name="f214" fmla="val 1394"/>
                  <a:gd name="f215" fmla="val 1106"/>
                  <a:gd name="f216" fmla="val 1130"/>
                  <a:gd name="f217" fmla="val 1262"/>
                  <a:gd name="f218" fmla="val 1222"/>
                  <a:gd name="f219" fmla="val 1180"/>
                  <a:gd name="f220" fmla="val 1182"/>
                  <a:gd name="f221" fmla="val 1206"/>
                  <a:gd name="f222" fmla="val 1144"/>
                  <a:gd name="f223" fmla="val 1232"/>
                  <a:gd name="f224" fmla="val 1260"/>
                  <a:gd name="f225" fmla="val 1070"/>
                  <a:gd name="f226" fmla="val 1038"/>
                  <a:gd name="f227" fmla="val 1322"/>
                  <a:gd name="f228" fmla="val 960"/>
                  <a:gd name="f229" fmla="val 1336"/>
                  <a:gd name="f230" fmla="val 922"/>
                  <a:gd name="f231" fmla="val 1346"/>
                  <a:gd name="f232" fmla="val 882"/>
                  <a:gd name="f233" fmla="val 842"/>
                  <a:gd name="f234" fmla="val 1358"/>
                  <a:gd name="f235" fmla="val 800"/>
                  <a:gd name="f236" fmla="val 1360"/>
                  <a:gd name="f237" fmla="val 758"/>
                  <a:gd name="f238" fmla="val 716"/>
                  <a:gd name="f239" fmla="val 676"/>
                  <a:gd name="f240" fmla="val 638"/>
                  <a:gd name="f241" fmla="val 600"/>
                  <a:gd name="f242" fmla="val 564"/>
                  <a:gd name="f243" fmla="val 530"/>
                  <a:gd name="f244" fmla="val 1314"/>
                  <a:gd name="f245" fmla="val 498"/>
                  <a:gd name="f246" fmla="val 1302"/>
                  <a:gd name="f247" fmla="val 1288"/>
                  <a:gd name="f248" fmla="val 1274"/>
                  <a:gd name="f249" fmla="val 1256"/>
                  <a:gd name="f250" fmla="val 378"/>
                  <a:gd name="f251" fmla="val 1240"/>
                  <a:gd name="f252" fmla="val 352"/>
                  <a:gd name="f253" fmla="val 326"/>
                  <a:gd name="f254" fmla="val 1202"/>
                  <a:gd name="f255" fmla="val 302"/>
                  <a:gd name="f256" fmla="val 1162"/>
                  <a:gd name="f257" fmla="val 258"/>
                  <a:gd name="f258" fmla="val 1140"/>
                  <a:gd name="f259" fmla="val 238"/>
                  <a:gd name="f260" fmla="val 1094"/>
                  <a:gd name="f261" fmla="val 184"/>
                  <a:gd name="f262" fmla="val 170"/>
                  <a:gd name="f263" fmla="val 1020"/>
                  <a:gd name="f264" fmla="val 154"/>
                  <a:gd name="f265" fmla="val 142"/>
                  <a:gd name="f266" fmla="val 968"/>
                  <a:gd name="f267" fmla="val 942"/>
                  <a:gd name="f268" fmla="val 120"/>
                  <a:gd name="f269" fmla="val 914"/>
                  <a:gd name="f270" fmla="val 112"/>
                  <a:gd name="f271" fmla="val 888"/>
                  <a:gd name="f272" fmla="val 104"/>
                  <a:gd name="f273" fmla="val 860"/>
                  <a:gd name="f274" fmla="val 96"/>
                  <a:gd name="f275" fmla="val 832"/>
                  <a:gd name="f276" fmla="val 90"/>
                  <a:gd name="f277" fmla="val 804"/>
                  <a:gd name="f278" fmla="val 86"/>
                  <a:gd name="f279" fmla="val 774"/>
                  <a:gd name="f280" fmla="val 690"/>
                  <a:gd name="f281" fmla="val 660"/>
                  <a:gd name="f282" fmla="val 632"/>
                  <a:gd name="f283" fmla="val 604"/>
                  <a:gd name="f284" fmla="val 576"/>
                  <a:gd name="f285" fmla="val 548"/>
                  <a:gd name="f286" fmla="val 520"/>
                  <a:gd name="f287" fmla="val 494"/>
                  <a:gd name="f288" fmla="val 440"/>
                  <a:gd name="f289" fmla="val 414"/>
                  <a:gd name="f290" fmla="val 390"/>
                  <a:gd name="f291" fmla="val 342"/>
                  <a:gd name="f292" fmla="val 318"/>
                  <a:gd name="f293" fmla="val 220"/>
                  <a:gd name="f294" fmla="val 296"/>
                  <a:gd name="f295" fmla="val 274"/>
                  <a:gd name="f296" fmla="val 254"/>
                  <a:gd name="f297" fmla="val 234"/>
                  <a:gd name="f298" fmla="val 216"/>
                  <a:gd name="f299" fmla="val 328"/>
                  <a:gd name="f300" fmla="val 198"/>
                  <a:gd name="f301" fmla="val 380"/>
                  <a:gd name="f302" fmla="val 164"/>
                  <a:gd name="f303" fmla="val 126"/>
                  <a:gd name="f304" fmla="val 114"/>
                  <a:gd name="f305" fmla="val 566"/>
                  <a:gd name="f306" fmla="val 772"/>
                  <a:gd name="f307" fmla="val 808"/>
                  <a:gd name="f308" fmla="val 92"/>
                  <a:gd name="f309" fmla="val 920"/>
                  <a:gd name="f310" fmla="val 124"/>
                  <a:gd name="f311" fmla="val 956"/>
                  <a:gd name="f312" fmla="val 990"/>
                  <a:gd name="f313" fmla="val 152"/>
                  <a:gd name="f314" fmla="val 1026"/>
                  <a:gd name="f315" fmla="val 1098"/>
                  <a:gd name="f316" fmla="val 1172"/>
                  <a:gd name="f317" fmla="val 292"/>
                  <a:gd name="f318" fmla="val 1252"/>
                  <a:gd name="f319" fmla="val 314"/>
                  <a:gd name="f320" fmla="val 1294"/>
                  <a:gd name="f321" fmla="val 1338"/>
                  <a:gd name="f322" fmla="val 1382"/>
                  <a:gd name="f323" fmla="val 374"/>
                  <a:gd name="f324" fmla="val 418"/>
                  <a:gd name="f325" fmla="val 1574"/>
                  <a:gd name="f326" fmla="val 430"/>
                  <a:gd name="f327" fmla="val 1626"/>
                  <a:gd name="f328" fmla="val 438"/>
                  <a:gd name="f329" fmla="val 1680"/>
                  <a:gd name="f330" fmla="val 444"/>
                  <a:gd name="f331" fmla="+- 0 0 -90"/>
                  <a:gd name="f332" fmla="*/ f3 1 1442"/>
                  <a:gd name="f333" fmla="*/ f4 1 1818"/>
                  <a:gd name="f334" fmla="val f5"/>
                  <a:gd name="f335" fmla="val f6"/>
                  <a:gd name="f336" fmla="val f7"/>
                  <a:gd name="f337" fmla="*/ f331 f0 1"/>
                  <a:gd name="f338" fmla="+- f336 0 f334"/>
                  <a:gd name="f339" fmla="+- f335 0 f334"/>
                  <a:gd name="f340" fmla="*/ f337 1 f2"/>
                  <a:gd name="f341" fmla="*/ f339 1 1442"/>
                  <a:gd name="f342" fmla="*/ f338 1 1818"/>
                  <a:gd name="f343" fmla="+- f340 0 f1"/>
                  <a:gd name="f344" fmla="*/ 354 1 f341"/>
                  <a:gd name="f345" fmla="*/ 1670 1 f342"/>
                  <a:gd name="f346" fmla="*/ 286 1 f341"/>
                  <a:gd name="f347" fmla="*/ 1428 1 f342"/>
                  <a:gd name="f348" fmla="*/ 180 1 f341"/>
                  <a:gd name="f349" fmla="*/ 1218 1 f342"/>
                  <a:gd name="f350" fmla="*/ 80 1 f341"/>
                  <a:gd name="f351" fmla="*/ 1062 1 f342"/>
                  <a:gd name="f352" fmla="*/ 22 1 f341"/>
                  <a:gd name="f353" fmla="*/ 904 1 f342"/>
                  <a:gd name="f354" fmla="*/ 0 1 f341"/>
                  <a:gd name="f355" fmla="*/ 732 1 f342"/>
                  <a:gd name="f356" fmla="*/ 710 1 f342"/>
                  <a:gd name="f357" fmla="*/ 26 1 f341"/>
                  <a:gd name="f358" fmla="*/ 546 1 f342"/>
                  <a:gd name="f359" fmla="*/ 94 1 f341"/>
                  <a:gd name="f360" fmla="*/ 370 1 f342"/>
                  <a:gd name="f361" fmla="*/ 194 1 f341"/>
                  <a:gd name="f362" fmla="*/ 226 1 f342"/>
                  <a:gd name="f363" fmla="*/ 320 1 f341"/>
                  <a:gd name="f364" fmla="*/ 118 1 f342"/>
                  <a:gd name="f365" fmla="*/ 466 1 f341"/>
                  <a:gd name="f366" fmla="*/ 44 1 f342"/>
                  <a:gd name="f367" fmla="*/ 622 1 f341"/>
                  <a:gd name="f368" fmla="*/ 6 1 f342"/>
                  <a:gd name="f369" fmla="*/ 718 1 f341"/>
                  <a:gd name="f370" fmla="*/ 0 1 f342"/>
                  <a:gd name="f371" fmla="*/ 876 1 f341"/>
                  <a:gd name="f372" fmla="*/ 16 1 f342"/>
                  <a:gd name="f373" fmla="*/ 1030 1 f341"/>
                  <a:gd name="f374" fmla="*/ 68 1 f342"/>
                  <a:gd name="f375" fmla="*/ 1168 1 f341"/>
                  <a:gd name="f376" fmla="*/ 156 1 f342"/>
                  <a:gd name="f377" fmla="*/ 1286 1 f341"/>
                  <a:gd name="f378" fmla="*/ 278 1 f342"/>
                  <a:gd name="f379" fmla="*/ 1376 1 f341"/>
                  <a:gd name="f380" fmla="*/ 434 1 f342"/>
                  <a:gd name="f381" fmla="*/ 1432 1 f341"/>
                  <a:gd name="f382" fmla="*/ 624 1 f342"/>
                  <a:gd name="f383" fmla="*/ 1442 1 f341"/>
                  <a:gd name="f384" fmla="*/ 714 1 f342"/>
                  <a:gd name="f385" fmla="*/ 1424 1 f341"/>
                  <a:gd name="f386" fmla="*/ 900 1 f342"/>
                  <a:gd name="f387" fmla="*/ 1354 1 f341"/>
                  <a:gd name="f388" fmla="*/ 1082 1 f342"/>
                  <a:gd name="f389" fmla="*/ 1298 1 f341"/>
                  <a:gd name="f390" fmla="*/ 1154 1 f342"/>
                  <a:gd name="f391" fmla="*/ 1174 1 f341"/>
                  <a:gd name="f392" fmla="*/ 1348 1 f342"/>
                  <a:gd name="f393" fmla="*/ 1090 1 f341"/>
                  <a:gd name="f394" fmla="*/ 1570 1 f342"/>
                  <a:gd name="f395" fmla="*/ 1066 1 f341"/>
                  <a:gd name="f396" fmla="*/ 1758 1 f342"/>
                  <a:gd name="f397" fmla="*/ 368 1 f341"/>
                  <a:gd name="f398" fmla="*/ 1818 1 f342"/>
                  <a:gd name="f399" fmla="*/ 994 1 f341"/>
                  <a:gd name="f400" fmla="*/ 1634 1 f342"/>
                  <a:gd name="f401" fmla="*/ 1064 1 f341"/>
                  <a:gd name="f402" fmla="*/ 1394 1 f342"/>
                  <a:gd name="f403" fmla="*/ 1180 1 f341"/>
                  <a:gd name="f404" fmla="*/ 1182 1 f342"/>
                  <a:gd name="f405" fmla="*/ 1038 1 f342"/>
                  <a:gd name="f406" fmla="*/ 1346 1 f341"/>
                  <a:gd name="f407" fmla="*/ 882 1 f342"/>
                  <a:gd name="f408" fmla="*/ 1362 1 f341"/>
                  <a:gd name="f409" fmla="*/ 716 1 f342"/>
                  <a:gd name="f410" fmla="*/ 1336 1 f341"/>
                  <a:gd name="f411" fmla="*/ 564 1 f342"/>
                  <a:gd name="f412" fmla="*/ 1274 1 f341"/>
                  <a:gd name="f413" fmla="*/ 406 1 f342"/>
                  <a:gd name="f414" fmla="*/ 1182 1 f341"/>
                  <a:gd name="f415" fmla="*/ 280 1 f342"/>
                  <a:gd name="f416" fmla="*/ 1070 1 f341"/>
                  <a:gd name="f417" fmla="*/ 184 1 f342"/>
                  <a:gd name="f418" fmla="*/ 942 1 f341"/>
                  <a:gd name="f419" fmla="*/ 120 1 f342"/>
                  <a:gd name="f420" fmla="*/ 804 1 f341"/>
                  <a:gd name="f421" fmla="*/ 86 1 f342"/>
                  <a:gd name="f422" fmla="*/ 690 1 f341"/>
                  <a:gd name="f423" fmla="*/ 82 1 f342"/>
                  <a:gd name="f424" fmla="*/ 548 1 f341"/>
                  <a:gd name="f425" fmla="*/ 104 1 f342"/>
                  <a:gd name="f426" fmla="*/ 414 1 f341"/>
                  <a:gd name="f427" fmla="*/ 296 1 f341"/>
                  <a:gd name="f428" fmla="*/ 238 1 f342"/>
                  <a:gd name="f429" fmla="*/ 198 1 f341"/>
                  <a:gd name="f430" fmla="*/ 352 1 f342"/>
                  <a:gd name="f431" fmla="*/ 126 1 f341"/>
                  <a:gd name="f432" fmla="*/ 498 1 f342"/>
                  <a:gd name="f433" fmla="*/ 86 1 f341"/>
                  <a:gd name="f434" fmla="*/ 676 1 f342"/>
                  <a:gd name="f435" fmla="*/ 82 1 f341"/>
                  <a:gd name="f436" fmla="*/ 92 1 f341"/>
                  <a:gd name="f437" fmla="*/ 846 1 f342"/>
                  <a:gd name="f438" fmla="*/ 152 1 f341"/>
                  <a:gd name="f439" fmla="*/ 1026 1 f342"/>
                  <a:gd name="f440" fmla="*/ 292 1 f341"/>
                  <a:gd name="f441" fmla="*/ 1252 1 f342"/>
                  <a:gd name="f442" fmla="*/ 390 1 f341"/>
                  <a:gd name="f443" fmla="*/ 1474 1 f342"/>
                  <a:gd name="f444" fmla="*/ 444 1 f341"/>
                  <a:gd name="f445" fmla="*/ 1736 1 f342"/>
                  <a:gd name="f446" fmla="*/ f335 1 f341"/>
                  <a:gd name="f447" fmla="*/ f336 1 f342"/>
                  <a:gd name="f448" fmla="*/ f354 f332 1"/>
                  <a:gd name="f449" fmla="*/ f446 f332 1"/>
                  <a:gd name="f450" fmla="*/ f447 f333 1"/>
                  <a:gd name="f451" fmla="*/ f370 f333 1"/>
                  <a:gd name="f452" fmla="*/ f344 f332 1"/>
                  <a:gd name="f453" fmla="*/ f345 f333 1"/>
                  <a:gd name="f454" fmla="*/ f346 f332 1"/>
                  <a:gd name="f455" fmla="*/ f347 f333 1"/>
                  <a:gd name="f456" fmla="*/ f348 f332 1"/>
                  <a:gd name="f457" fmla="*/ f349 f333 1"/>
                  <a:gd name="f458" fmla="*/ f350 f332 1"/>
                  <a:gd name="f459" fmla="*/ f351 f333 1"/>
                  <a:gd name="f460" fmla="*/ f352 f332 1"/>
                  <a:gd name="f461" fmla="*/ f353 f333 1"/>
                  <a:gd name="f462" fmla="*/ f355 f333 1"/>
                  <a:gd name="f463" fmla="*/ f356 f333 1"/>
                  <a:gd name="f464" fmla="*/ f357 f332 1"/>
                  <a:gd name="f465" fmla="*/ f358 f333 1"/>
                  <a:gd name="f466" fmla="*/ f359 f332 1"/>
                  <a:gd name="f467" fmla="*/ f360 f333 1"/>
                  <a:gd name="f468" fmla="*/ f361 f332 1"/>
                  <a:gd name="f469" fmla="*/ f362 f333 1"/>
                  <a:gd name="f470" fmla="*/ f363 f332 1"/>
                  <a:gd name="f471" fmla="*/ f364 f333 1"/>
                  <a:gd name="f472" fmla="*/ f365 f332 1"/>
                  <a:gd name="f473" fmla="*/ f366 f333 1"/>
                  <a:gd name="f474" fmla="*/ f367 f332 1"/>
                  <a:gd name="f475" fmla="*/ f368 f333 1"/>
                  <a:gd name="f476" fmla="*/ f369 f332 1"/>
                  <a:gd name="f477" fmla="*/ f371 f332 1"/>
                  <a:gd name="f478" fmla="*/ f372 f333 1"/>
                  <a:gd name="f479" fmla="*/ f373 f332 1"/>
                  <a:gd name="f480" fmla="*/ f374 f333 1"/>
                  <a:gd name="f481" fmla="*/ f375 f332 1"/>
                  <a:gd name="f482" fmla="*/ f376 f333 1"/>
                  <a:gd name="f483" fmla="*/ f377 f332 1"/>
                  <a:gd name="f484" fmla="*/ f378 f333 1"/>
                  <a:gd name="f485" fmla="*/ f379 f332 1"/>
                  <a:gd name="f486" fmla="*/ f380 f333 1"/>
                  <a:gd name="f487" fmla="*/ f381 f332 1"/>
                  <a:gd name="f488" fmla="*/ f382 f333 1"/>
                  <a:gd name="f489" fmla="*/ f383 f332 1"/>
                  <a:gd name="f490" fmla="*/ f384 f333 1"/>
                  <a:gd name="f491" fmla="*/ f385 f332 1"/>
                  <a:gd name="f492" fmla="*/ f386 f333 1"/>
                  <a:gd name="f493" fmla="*/ f387 f332 1"/>
                  <a:gd name="f494" fmla="*/ f388 f333 1"/>
                  <a:gd name="f495" fmla="*/ f389 f332 1"/>
                  <a:gd name="f496" fmla="*/ f390 f333 1"/>
                  <a:gd name="f497" fmla="*/ f391 f332 1"/>
                  <a:gd name="f498" fmla="*/ f392 f333 1"/>
                  <a:gd name="f499" fmla="*/ f393 f332 1"/>
                  <a:gd name="f500" fmla="*/ f394 f333 1"/>
                  <a:gd name="f501" fmla="*/ f395 f332 1"/>
                  <a:gd name="f502" fmla="*/ f396 f333 1"/>
                  <a:gd name="f503" fmla="*/ f397 f332 1"/>
                  <a:gd name="f504" fmla="*/ f398 f333 1"/>
                  <a:gd name="f505" fmla="*/ f399 f332 1"/>
                  <a:gd name="f506" fmla="*/ f400 f333 1"/>
                  <a:gd name="f507" fmla="*/ f401 f332 1"/>
                  <a:gd name="f508" fmla="*/ f402 f333 1"/>
                  <a:gd name="f509" fmla="*/ f403 f332 1"/>
                  <a:gd name="f510" fmla="*/ f404 f333 1"/>
                  <a:gd name="f511" fmla="*/ f405 f333 1"/>
                  <a:gd name="f512" fmla="*/ f406 f332 1"/>
                  <a:gd name="f513" fmla="*/ f407 f333 1"/>
                  <a:gd name="f514" fmla="*/ f408 f332 1"/>
                  <a:gd name="f515" fmla="*/ f409 f333 1"/>
                  <a:gd name="f516" fmla="*/ f410 f332 1"/>
                  <a:gd name="f517" fmla="*/ f411 f333 1"/>
                  <a:gd name="f518" fmla="*/ f412 f332 1"/>
                  <a:gd name="f519" fmla="*/ f413 f333 1"/>
                  <a:gd name="f520" fmla="*/ f414 f332 1"/>
                  <a:gd name="f521" fmla="*/ f415 f333 1"/>
                  <a:gd name="f522" fmla="*/ f416 f332 1"/>
                  <a:gd name="f523" fmla="*/ f417 f333 1"/>
                  <a:gd name="f524" fmla="*/ f418 f332 1"/>
                  <a:gd name="f525" fmla="*/ f419 f333 1"/>
                  <a:gd name="f526" fmla="*/ f420 f332 1"/>
                  <a:gd name="f527" fmla="*/ f421 f333 1"/>
                  <a:gd name="f528" fmla="*/ f422 f332 1"/>
                  <a:gd name="f529" fmla="*/ f423 f333 1"/>
                  <a:gd name="f530" fmla="*/ f424 f332 1"/>
                  <a:gd name="f531" fmla="*/ f425 f333 1"/>
                  <a:gd name="f532" fmla="*/ f426 f332 1"/>
                  <a:gd name="f533" fmla="*/ f427 f332 1"/>
                  <a:gd name="f534" fmla="*/ f428 f333 1"/>
                  <a:gd name="f535" fmla="*/ f429 f332 1"/>
                  <a:gd name="f536" fmla="*/ f430 f333 1"/>
                  <a:gd name="f537" fmla="*/ f431 f332 1"/>
                  <a:gd name="f538" fmla="*/ f432 f333 1"/>
                  <a:gd name="f539" fmla="*/ f433 f332 1"/>
                  <a:gd name="f540" fmla="*/ f434 f333 1"/>
                  <a:gd name="f541" fmla="*/ f435 f332 1"/>
                  <a:gd name="f542" fmla="*/ f436 f332 1"/>
                  <a:gd name="f543" fmla="*/ f437 f333 1"/>
                  <a:gd name="f544" fmla="*/ f438 f332 1"/>
                  <a:gd name="f545" fmla="*/ f439 f333 1"/>
                  <a:gd name="f546" fmla="*/ f440 f332 1"/>
                  <a:gd name="f547" fmla="*/ f441 f333 1"/>
                  <a:gd name="f548" fmla="*/ f442 f332 1"/>
                  <a:gd name="f549" fmla="*/ f443 f333 1"/>
                  <a:gd name="f550" fmla="*/ f444 f332 1"/>
                  <a:gd name="f551" fmla="*/ f445 f3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3">
                    <a:pos x="f452" y="f453"/>
                  </a:cxn>
                  <a:cxn ang="f343">
                    <a:pos x="f454" y="f455"/>
                  </a:cxn>
                  <a:cxn ang="f343">
                    <a:pos x="f456" y="f457"/>
                  </a:cxn>
                  <a:cxn ang="f343">
                    <a:pos x="f458" y="f459"/>
                  </a:cxn>
                  <a:cxn ang="f343">
                    <a:pos x="f460" y="f461"/>
                  </a:cxn>
                  <a:cxn ang="f343">
                    <a:pos x="f448" y="f462"/>
                  </a:cxn>
                  <a:cxn ang="f343">
                    <a:pos x="f448" y="f463"/>
                  </a:cxn>
                  <a:cxn ang="f343">
                    <a:pos x="f464" y="f465"/>
                  </a:cxn>
                  <a:cxn ang="f343">
                    <a:pos x="f466" y="f467"/>
                  </a:cxn>
                  <a:cxn ang="f343">
                    <a:pos x="f468" y="f469"/>
                  </a:cxn>
                  <a:cxn ang="f343">
                    <a:pos x="f470" y="f471"/>
                  </a:cxn>
                  <a:cxn ang="f343">
                    <a:pos x="f472" y="f473"/>
                  </a:cxn>
                  <a:cxn ang="f343">
                    <a:pos x="f474" y="f475"/>
                  </a:cxn>
                  <a:cxn ang="f343">
                    <a:pos x="f476" y="f451"/>
                  </a:cxn>
                  <a:cxn ang="f343">
                    <a:pos x="f477" y="f478"/>
                  </a:cxn>
                  <a:cxn ang="f343">
                    <a:pos x="f479" y="f480"/>
                  </a:cxn>
                  <a:cxn ang="f343">
                    <a:pos x="f481" y="f482"/>
                  </a:cxn>
                  <a:cxn ang="f343">
                    <a:pos x="f483" y="f484"/>
                  </a:cxn>
                  <a:cxn ang="f343">
                    <a:pos x="f485" y="f486"/>
                  </a:cxn>
                  <a:cxn ang="f343">
                    <a:pos x="f487" y="f488"/>
                  </a:cxn>
                  <a:cxn ang="f343">
                    <a:pos x="f489" y="f490"/>
                  </a:cxn>
                  <a:cxn ang="f343">
                    <a:pos x="f491" y="f492"/>
                  </a:cxn>
                  <a:cxn ang="f343">
                    <a:pos x="f493" y="f494"/>
                  </a:cxn>
                  <a:cxn ang="f343">
                    <a:pos x="f495" y="f496"/>
                  </a:cxn>
                  <a:cxn ang="f343">
                    <a:pos x="f497" y="f498"/>
                  </a:cxn>
                  <a:cxn ang="f343">
                    <a:pos x="f499" y="f500"/>
                  </a:cxn>
                  <a:cxn ang="f343">
                    <a:pos x="f501" y="f502"/>
                  </a:cxn>
                  <a:cxn ang="f343">
                    <a:pos x="f503" y="f504"/>
                  </a:cxn>
                  <a:cxn ang="f343">
                    <a:pos x="f505" y="f506"/>
                  </a:cxn>
                  <a:cxn ang="f343">
                    <a:pos x="f507" y="f508"/>
                  </a:cxn>
                  <a:cxn ang="f343">
                    <a:pos x="f509" y="f510"/>
                  </a:cxn>
                  <a:cxn ang="f343">
                    <a:pos x="f483" y="f511"/>
                  </a:cxn>
                  <a:cxn ang="f343">
                    <a:pos x="f512" y="f513"/>
                  </a:cxn>
                  <a:cxn ang="f343">
                    <a:pos x="f514" y="f515"/>
                  </a:cxn>
                  <a:cxn ang="f343">
                    <a:pos x="f516" y="f517"/>
                  </a:cxn>
                  <a:cxn ang="f343">
                    <a:pos x="f518" y="f519"/>
                  </a:cxn>
                  <a:cxn ang="f343">
                    <a:pos x="f520" y="f521"/>
                  </a:cxn>
                  <a:cxn ang="f343">
                    <a:pos x="f522" y="f523"/>
                  </a:cxn>
                  <a:cxn ang="f343">
                    <a:pos x="f524" y="f525"/>
                  </a:cxn>
                  <a:cxn ang="f343">
                    <a:pos x="f526" y="f527"/>
                  </a:cxn>
                  <a:cxn ang="f343">
                    <a:pos x="f528" y="f529"/>
                  </a:cxn>
                  <a:cxn ang="f343">
                    <a:pos x="f530" y="f531"/>
                  </a:cxn>
                  <a:cxn ang="f343">
                    <a:pos x="f532" y="f482"/>
                  </a:cxn>
                  <a:cxn ang="f343">
                    <a:pos x="f533" y="f534"/>
                  </a:cxn>
                  <a:cxn ang="f343">
                    <a:pos x="f535" y="f536"/>
                  </a:cxn>
                  <a:cxn ang="f343">
                    <a:pos x="f537" y="f538"/>
                  </a:cxn>
                  <a:cxn ang="f343">
                    <a:pos x="f539" y="f540"/>
                  </a:cxn>
                  <a:cxn ang="f343">
                    <a:pos x="f541" y="f462"/>
                  </a:cxn>
                  <a:cxn ang="f343">
                    <a:pos x="f542" y="f543"/>
                  </a:cxn>
                  <a:cxn ang="f343">
                    <a:pos x="f544" y="f545"/>
                  </a:cxn>
                  <a:cxn ang="f343">
                    <a:pos x="f546" y="f547"/>
                  </a:cxn>
                  <a:cxn ang="f343">
                    <a:pos x="f548" y="f549"/>
                  </a:cxn>
                  <a:cxn ang="f343">
                    <a:pos x="f550" y="f551"/>
                  </a:cxn>
                </a:cxnLst>
                <a:rect l="f448" t="f451" r="f449" b="f450"/>
                <a:pathLst>
                  <a:path w="1442" h="1818">
                    <a:moveTo>
                      <a:pt x="f8" y="f7"/>
                    </a:moveTo>
                    <a:lnTo>
                      <a:pt x="f9" y="f10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38" y="f40"/>
                    </a:lnTo>
                    <a:lnTo>
                      <a:pt x="f38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" y="f55"/>
                    </a:lnTo>
                    <a:lnTo>
                      <a:pt x="f5" y="f55"/>
                    </a:lnTo>
                    <a:lnTo>
                      <a:pt x="f5" y="f55"/>
                    </a:lnTo>
                    <a:lnTo>
                      <a:pt x="f5" y="f56"/>
                    </a:lnTo>
                    <a:lnTo>
                      <a:pt x="f5" y="f56"/>
                    </a:lnTo>
                    <a:lnTo>
                      <a:pt x="f57" y="f58"/>
                    </a:lnTo>
                    <a:lnTo>
                      <a:pt x="f5" y="f59"/>
                    </a:lnTo>
                    <a:lnTo>
                      <a:pt x="f5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43" y="f70"/>
                    </a:lnTo>
                    <a:lnTo>
                      <a:pt x="f41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82" y="f83"/>
                    </a:lnTo>
                    <a:lnTo>
                      <a:pt x="f84" y="f29"/>
                    </a:lnTo>
                    <a:lnTo>
                      <a:pt x="f85" y="f31"/>
                    </a:lnTo>
                    <a:lnTo>
                      <a:pt x="f86" y="f2"/>
                    </a:lnTo>
                    <a:lnTo>
                      <a:pt x="f87" y="f88"/>
                    </a:lnTo>
                    <a:lnTo>
                      <a:pt x="f89" y="f90"/>
                    </a:lnTo>
                    <a:lnTo>
                      <a:pt x="f19" y="f91"/>
                    </a:lnTo>
                    <a:lnTo>
                      <a:pt x="f92" y="f93"/>
                    </a:lnTo>
                    <a:lnTo>
                      <a:pt x="f94" y="f95"/>
                    </a:lnTo>
                    <a:lnTo>
                      <a:pt x="f96" y="f97"/>
                    </a:lnTo>
                    <a:lnTo>
                      <a:pt x="f71" y="f98"/>
                    </a:lnTo>
                    <a:lnTo>
                      <a:pt x="f99" y="f100"/>
                    </a:lnTo>
                    <a:lnTo>
                      <a:pt x="f101" y="f45"/>
                    </a:lnTo>
                    <a:lnTo>
                      <a:pt x="f102" y="f103"/>
                    </a:lnTo>
                    <a:lnTo>
                      <a:pt x="f104" y="f105"/>
                    </a:lnTo>
                    <a:lnTo>
                      <a:pt x="f106" y="f62"/>
                    </a:lnTo>
                    <a:lnTo>
                      <a:pt x="f107" y="f51"/>
                    </a:lnTo>
                    <a:lnTo>
                      <a:pt x="f108" y="f53"/>
                    </a:lnTo>
                    <a:lnTo>
                      <a:pt x="f109" y="f5"/>
                    </a:lnTo>
                    <a:lnTo>
                      <a:pt x="f110" y="f5"/>
                    </a:lnTo>
                    <a:lnTo>
                      <a:pt x="f110" y="f5"/>
                    </a:lnTo>
                    <a:lnTo>
                      <a:pt x="f110" y="f5"/>
                    </a:lnTo>
                    <a:lnTo>
                      <a:pt x="f111" y="f5"/>
                    </a:lnTo>
                    <a:lnTo>
                      <a:pt x="f112" y="f53"/>
                    </a:lnTo>
                    <a:lnTo>
                      <a:pt x="f113" y="f51"/>
                    </a:lnTo>
                    <a:lnTo>
                      <a:pt x="f114" y="f62"/>
                    </a:lnTo>
                    <a:lnTo>
                      <a:pt x="f115" y="f105"/>
                    </a:lnTo>
                    <a:lnTo>
                      <a:pt x="f116" y="f103"/>
                    </a:lnTo>
                    <a:lnTo>
                      <a:pt x="f117" y="f45"/>
                    </a:lnTo>
                    <a:lnTo>
                      <a:pt x="f118" y="f100"/>
                    </a:lnTo>
                    <a:lnTo>
                      <a:pt x="f119" y="f98"/>
                    </a:lnTo>
                    <a:lnTo>
                      <a:pt x="f120" y="f121"/>
                    </a:lnTo>
                    <a:lnTo>
                      <a:pt x="f122" y="f95"/>
                    </a:lnTo>
                    <a:lnTo>
                      <a:pt x="f123" y="f93"/>
                    </a:lnTo>
                    <a:lnTo>
                      <a:pt x="f124" y="f91"/>
                    </a:lnTo>
                    <a:lnTo>
                      <a:pt x="f35" y="f125"/>
                    </a:lnTo>
                    <a:lnTo>
                      <a:pt x="f126" y="f127"/>
                    </a:lnTo>
                    <a:lnTo>
                      <a:pt x="f128" y="f129"/>
                    </a:lnTo>
                    <a:lnTo>
                      <a:pt x="f33" y="f130"/>
                    </a:lnTo>
                    <a:lnTo>
                      <a:pt x="f131" y="f29"/>
                    </a:lnTo>
                    <a:lnTo>
                      <a:pt x="f132" y="f133"/>
                    </a:lnTo>
                    <a:lnTo>
                      <a:pt x="f134" y="f135"/>
                    </a:lnTo>
                    <a:lnTo>
                      <a:pt x="f136" y="f137"/>
                    </a:lnTo>
                    <a:lnTo>
                      <a:pt x="f138" y="f139"/>
                    </a:lnTo>
                    <a:lnTo>
                      <a:pt x="f140" y="f8"/>
                    </a:lnTo>
                    <a:lnTo>
                      <a:pt x="f141" y="f142"/>
                    </a:lnTo>
                    <a:lnTo>
                      <a:pt x="f143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65"/>
                    </a:lnTo>
                    <a:lnTo>
                      <a:pt x="f152" y="f153"/>
                    </a:lnTo>
                    <a:lnTo>
                      <a:pt x="f154" y="f155"/>
                    </a:lnTo>
                    <a:lnTo>
                      <a:pt x="f6" y="f59"/>
                    </a:lnTo>
                    <a:lnTo>
                      <a:pt x="f6" y="f59"/>
                    </a:lnTo>
                    <a:lnTo>
                      <a:pt x="f6" y="f56"/>
                    </a:lnTo>
                    <a:lnTo>
                      <a:pt x="f6" y="f58"/>
                    </a:lnTo>
                    <a:lnTo>
                      <a:pt x="f6" y="f58"/>
                    </a:lnTo>
                    <a:lnTo>
                      <a:pt x="f6" y="f156"/>
                    </a:lnTo>
                    <a:lnTo>
                      <a:pt x="f154" y="f157"/>
                    </a:lnTo>
                    <a:lnTo>
                      <a:pt x="f158" y="f159"/>
                    </a:lnTo>
                    <a:lnTo>
                      <a:pt x="f151" y="f160"/>
                    </a:lnTo>
                    <a:lnTo>
                      <a:pt x="f161" y="f46"/>
                    </a:lnTo>
                    <a:lnTo>
                      <a:pt x="f162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166" y="f167"/>
                    </a:lnTo>
                    <a:lnTo>
                      <a:pt x="f168" y="f169"/>
                    </a:lnTo>
                    <a:lnTo>
                      <a:pt x="f170" y="f171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176" y="f177"/>
                    </a:lnTo>
                    <a:lnTo>
                      <a:pt x="f178" y="f179"/>
                    </a:lnTo>
                    <a:lnTo>
                      <a:pt x="f180" y="f181"/>
                    </a:lnTo>
                    <a:lnTo>
                      <a:pt x="f182" y="f183"/>
                    </a:lnTo>
                    <a:lnTo>
                      <a:pt x="f184" y="f185"/>
                    </a:lnTo>
                    <a:lnTo>
                      <a:pt x="f175" y="f186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92"/>
                    </a:lnTo>
                    <a:lnTo>
                      <a:pt x="f193" y="f194"/>
                    </a:lnTo>
                    <a:lnTo>
                      <a:pt x="f195" y="f16"/>
                    </a:lnTo>
                    <a:lnTo>
                      <a:pt x="f196" y="f197"/>
                    </a:lnTo>
                    <a:lnTo>
                      <a:pt x="f37" y="f198"/>
                    </a:lnTo>
                    <a:lnTo>
                      <a:pt x="f39" y="f199"/>
                    </a:lnTo>
                    <a:lnTo>
                      <a:pt x="f39" y="f199"/>
                    </a:lnTo>
                    <a:lnTo>
                      <a:pt x="f39" y="f199"/>
                    </a:lnTo>
                    <a:lnTo>
                      <a:pt x="f39" y="f200"/>
                    </a:lnTo>
                    <a:lnTo>
                      <a:pt x="f39" y="f200"/>
                    </a:lnTo>
                    <a:lnTo>
                      <a:pt x="f37" y="f7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  <a:moveTo>
                      <a:pt x="f44" y="f201"/>
                    </a:moveTo>
                    <a:lnTo>
                      <a:pt x="f44" y="f201"/>
                    </a:lnTo>
                    <a:lnTo>
                      <a:pt x="f202" y="f203"/>
                    </a:lnTo>
                    <a:lnTo>
                      <a:pt x="f204" y="f205"/>
                    </a:lnTo>
                    <a:lnTo>
                      <a:pt x="f206" y="f207"/>
                    </a:lnTo>
                    <a:lnTo>
                      <a:pt x="f208" y="f209"/>
                    </a:lnTo>
                    <a:lnTo>
                      <a:pt x="f120" y="f210"/>
                    </a:lnTo>
                    <a:lnTo>
                      <a:pt x="f211" y="f212"/>
                    </a:lnTo>
                    <a:lnTo>
                      <a:pt x="f213" y="f214"/>
                    </a:lnTo>
                    <a:lnTo>
                      <a:pt x="f169" y="f170"/>
                    </a:lnTo>
                    <a:lnTo>
                      <a:pt x="f215" y="f136"/>
                    </a:lnTo>
                    <a:lnTo>
                      <a:pt x="f216" y="f217"/>
                    </a:lnTo>
                    <a:lnTo>
                      <a:pt x="f175" y="f218"/>
                    </a:lnTo>
                    <a:lnTo>
                      <a:pt x="f219" y="f220"/>
                    </a:lnTo>
                    <a:lnTo>
                      <a:pt x="f221" y="f222"/>
                    </a:lnTo>
                    <a:lnTo>
                      <a:pt x="f223" y="f215"/>
                    </a:lnTo>
                    <a:lnTo>
                      <a:pt x="f224" y="f225"/>
                    </a:lnTo>
                    <a:lnTo>
                      <a:pt x="f134" y="f226"/>
                    </a:lnTo>
                    <a:lnTo>
                      <a:pt x="f134" y="f226"/>
                    </a:lnTo>
                    <a:lnTo>
                      <a:pt x="f134" y="f226"/>
                    </a:lnTo>
                    <a:lnTo>
                      <a:pt x="f136" y="f119"/>
                    </a:lnTo>
                    <a:lnTo>
                      <a:pt x="f227" y="f228"/>
                    </a:lnTo>
                    <a:lnTo>
                      <a:pt x="f229" y="f230"/>
                    </a:lnTo>
                    <a:lnTo>
                      <a:pt x="f231" y="f232"/>
                    </a:lnTo>
                    <a:lnTo>
                      <a:pt x="f168" y="f233"/>
                    </a:lnTo>
                    <a:lnTo>
                      <a:pt x="f234" y="f235"/>
                    </a:lnTo>
                    <a:lnTo>
                      <a:pt x="f236" y="f237"/>
                    </a:lnTo>
                    <a:lnTo>
                      <a:pt x="f141" y="f238"/>
                    </a:lnTo>
                    <a:lnTo>
                      <a:pt x="f141" y="f238"/>
                    </a:lnTo>
                    <a:lnTo>
                      <a:pt x="f141" y="f238"/>
                    </a:lnTo>
                    <a:lnTo>
                      <a:pt x="f234" y="f239"/>
                    </a:lnTo>
                    <a:lnTo>
                      <a:pt x="f168" y="f240"/>
                    </a:lnTo>
                    <a:lnTo>
                      <a:pt x="f140" y="f241"/>
                    </a:lnTo>
                    <a:lnTo>
                      <a:pt x="f229" y="f242"/>
                    </a:lnTo>
                    <a:lnTo>
                      <a:pt x="f138" y="f243"/>
                    </a:lnTo>
                    <a:lnTo>
                      <a:pt x="f244" y="f245"/>
                    </a:lnTo>
                    <a:lnTo>
                      <a:pt x="f246" y="f99"/>
                    </a:lnTo>
                    <a:lnTo>
                      <a:pt x="f247" y="f71"/>
                    </a:lnTo>
                    <a:lnTo>
                      <a:pt x="f248" y="f96"/>
                    </a:lnTo>
                    <a:lnTo>
                      <a:pt x="f249" y="f250"/>
                    </a:lnTo>
                    <a:lnTo>
                      <a:pt x="f251" y="f252"/>
                    </a:lnTo>
                    <a:lnTo>
                      <a:pt x="f218" y="f253"/>
                    </a:lnTo>
                    <a:lnTo>
                      <a:pt x="f254" y="f255"/>
                    </a:lnTo>
                    <a:lnTo>
                      <a:pt x="f220" y="f81"/>
                    </a:lnTo>
                    <a:lnTo>
                      <a:pt x="f256" y="f257"/>
                    </a:lnTo>
                    <a:lnTo>
                      <a:pt x="f258" y="f259"/>
                    </a:lnTo>
                    <a:lnTo>
                      <a:pt x="f189" y="f85"/>
                    </a:lnTo>
                    <a:lnTo>
                      <a:pt x="f260" y="f130"/>
                    </a:lnTo>
                    <a:lnTo>
                      <a:pt x="f225" y="f261"/>
                    </a:lnTo>
                    <a:lnTo>
                      <a:pt x="f211" y="f262"/>
                    </a:lnTo>
                    <a:lnTo>
                      <a:pt x="f263" y="f264"/>
                    </a:lnTo>
                    <a:lnTo>
                      <a:pt x="f204" y="f265"/>
                    </a:lnTo>
                    <a:lnTo>
                      <a:pt x="f266" y="f78"/>
                    </a:lnTo>
                    <a:lnTo>
                      <a:pt x="f267" y="f268"/>
                    </a:lnTo>
                    <a:lnTo>
                      <a:pt x="f269" y="f270"/>
                    </a:lnTo>
                    <a:lnTo>
                      <a:pt x="f271" y="f272"/>
                    </a:lnTo>
                    <a:lnTo>
                      <a:pt x="f273" y="f274"/>
                    </a:lnTo>
                    <a:lnTo>
                      <a:pt x="f275" y="f276"/>
                    </a:lnTo>
                    <a:lnTo>
                      <a:pt x="f277" y="f278"/>
                    </a:lnTo>
                    <a:lnTo>
                      <a:pt x="f279" y="f95"/>
                    </a:lnTo>
                    <a:lnTo>
                      <a:pt x="f110" y="f38"/>
                    </a:lnTo>
                    <a:lnTo>
                      <a:pt x="f110" y="f38"/>
                    </a:lnTo>
                    <a:lnTo>
                      <a:pt x="f110" y="f38"/>
                    </a:lnTo>
                    <a:lnTo>
                      <a:pt x="f280" y="f36"/>
                    </a:lnTo>
                    <a:lnTo>
                      <a:pt x="f281" y="f95"/>
                    </a:lnTo>
                    <a:lnTo>
                      <a:pt x="f282" y="f278"/>
                    </a:lnTo>
                    <a:lnTo>
                      <a:pt x="f283" y="f276"/>
                    </a:lnTo>
                    <a:lnTo>
                      <a:pt x="f284" y="f274"/>
                    </a:lnTo>
                    <a:lnTo>
                      <a:pt x="f285" y="f272"/>
                    </a:lnTo>
                    <a:lnTo>
                      <a:pt x="f286" y="f270"/>
                    </a:lnTo>
                    <a:lnTo>
                      <a:pt x="f287" y="f268"/>
                    </a:lnTo>
                    <a:lnTo>
                      <a:pt x="f99" y="f78"/>
                    </a:lnTo>
                    <a:lnTo>
                      <a:pt x="f288" y="f265"/>
                    </a:lnTo>
                    <a:lnTo>
                      <a:pt x="f289" y="f127"/>
                    </a:lnTo>
                    <a:lnTo>
                      <a:pt x="f290" y="f262"/>
                    </a:lnTo>
                    <a:lnTo>
                      <a:pt x="f9" y="f261"/>
                    </a:lnTo>
                    <a:lnTo>
                      <a:pt x="f291" y="f31"/>
                    </a:lnTo>
                    <a:lnTo>
                      <a:pt x="f292" y="f293"/>
                    </a:lnTo>
                    <a:lnTo>
                      <a:pt x="f294" y="f259"/>
                    </a:lnTo>
                    <a:lnTo>
                      <a:pt x="f295" y="f257"/>
                    </a:lnTo>
                    <a:lnTo>
                      <a:pt x="f296" y="f81"/>
                    </a:lnTo>
                    <a:lnTo>
                      <a:pt x="f297" y="f21"/>
                    </a:lnTo>
                    <a:lnTo>
                      <a:pt x="f298" y="f299"/>
                    </a:lnTo>
                    <a:lnTo>
                      <a:pt x="f300" y="f252"/>
                    </a:lnTo>
                    <a:lnTo>
                      <a:pt x="f2" y="f301"/>
                    </a:lnTo>
                    <a:lnTo>
                      <a:pt x="f302" y="f96"/>
                    </a:lnTo>
                    <a:lnTo>
                      <a:pt x="f80" y="f71"/>
                    </a:lnTo>
                    <a:lnTo>
                      <a:pt x="f90" y="f99"/>
                    </a:lnTo>
                    <a:lnTo>
                      <a:pt x="f303" y="f245"/>
                    </a:lnTo>
                    <a:lnTo>
                      <a:pt x="f304" y="f243"/>
                    </a:lnTo>
                    <a:lnTo>
                      <a:pt x="f272" y="f305"/>
                    </a:lnTo>
                    <a:lnTo>
                      <a:pt x="f274" y="f241"/>
                    </a:lnTo>
                    <a:lnTo>
                      <a:pt x="f276" y="f240"/>
                    </a:lnTo>
                    <a:lnTo>
                      <a:pt x="f278" y="f239"/>
                    </a:lnTo>
                    <a:lnTo>
                      <a:pt x="f36" y="f58"/>
                    </a:lnTo>
                    <a:lnTo>
                      <a:pt x="f36" y="f58"/>
                    </a:lnTo>
                    <a:lnTo>
                      <a:pt x="f36" y="f58"/>
                    </a:lnTo>
                    <a:lnTo>
                      <a:pt x="f36" y="f58"/>
                    </a:lnTo>
                    <a:lnTo>
                      <a:pt x="f36" y="f55"/>
                    </a:lnTo>
                    <a:lnTo>
                      <a:pt x="f36" y="f55"/>
                    </a:lnTo>
                    <a:lnTo>
                      <a:pt x="f36" y="f55"/>
                    </a:lnTo>
                    <a:lnTo>
                      <a:pt x="f36" y="f306"/>
                    </a:lnTo>
                    <a:lnTo>
                      <a:pt x="f278" y="f307"/>
                    </a:lnTo>
                    <a:lnTo>
                      <a:pt x="f308" y="f114"/>
                    </a:lnTo>
                    <a:lnTo>
                      <a:pt x="f93" y="f232"/>
                    </a:lnTo>
                    <a:lnTo>
                      <a:pt x="f270" y="f309"/>
                    </a:lnTo>
                    <a:lnTo>
                      <a:pt x="f310" y="f311"/>
                    </a:lnTo>
                    <a:lnTo>
                      <a:pt x="f125" y="f312"/>
                    </a:lnTo>
                    <a:lnTo>
                      <a:pt x="f313" y="f314"/>
                    </a:lnTo>
                    <a:lnTo>
                      <a:pt x="f313" y="f314"/>
                    </a:lnTo>
                    <a:lnTo>
                      <a:pt x="f313" y="f314"/>
                    </a:lnTo>
                    <a:lnTo>
                      <a:pt x="f300" y="f315"/>
                    </a:lnTo>
                    <a:lnTo>
                      <a:pt x="f27" y="f316"/>
                    </a:lnTo>
                    <a:lnTo>
                      <a:pt x="f317" y="f318"/>
                    </a:lnTo>
                    <a:lnTo>
                      <a:pt x="f319" y="f320"/>
                    </a:lnTo>
                    <a:lnTo>
                      <a:pt x="f17" y="f321"/>
                    </a:lnTo>
                    <a:lnTo>
                      <a:pt x="f13" y="f322"/>
                    </a:lnTo>
                    <a:lnTo>
                      <a:pt x="f323" y="f24"/>
                    </a:lnTo>
                    <a:lnTo>
                      <a:pt x="f290" y="f22"/>
                    </a:lnTo>
                    <a:lnTo>
                      <a:pt x="f96" y="f192"/>
                    </a:lnTo>
                    <a:lnTo>
                      <a:pt x="f324" y="f325"/>
                    </a:lnTo>
                    <a:lnTo>
                      <a:pt x="f326" y="f327"/>
                    </a:lnTo>
                    <a:lnTo>
                      <a:pt x="f328" y="f329"/>
                    </a:lnTo>
                    <a:lnTo>
                      <a:pt x="f330" y="f201"/>
                    </a:lnTo>
                    <a:lnTo>
                      <a:pt x="f330" y="f201"/>
                    </a:lnTo>
                    <a:lnTo>
                      <a:pt x="f44" y="f201"/>
                    </a:lnTo>
                    <a:lnTo>
                      <a:pt x="f44" y="f201"/>
                    </a:lnTo>
                    <a:close/>
                  </a:path>
                </a:pathLst>
              </a:custGeom>
              <a:solidFill>
                <a:srgbClr val="BF9000"/>
              </a:solidFill>
              <a:ln cap="flat">
                <a:noFill/>
                <a:prstDash val="solid"/>
              </a:ln>
            </p:spPr>
            <p:txBody>
              <a:bodyPr vert="horz" wrap="square" lIns="0" tIns="18288" rIns="0" bIns="18288" anchor="ctr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85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lv-LV" sz="1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5E8177CA-4001-0A80-B412-336B349DE8C5}"/>
              </a:ext>
            </a:extLst>
          </p:cNvPr>
          <p:cNvGrpSpPr/>
          <p:nvPr/>
        </p:nvGrpSpPr>
        <p:grpSpPr>
          <a:xfrm>
            <a:off x="6518996" y="685114"/>
            <a:ext cx="1409700" cy="1409700"/>
            <a:chOff x="6518996" y="685114"/>
            <a:chExt cx="1409700" cy="1409700"/>
          </a:xfrm>
        </p:grpSpPr>
        <p:sp>
          <p:nvSpPr>
            <p:cNvPr id="28" name="Ovāls 27">
              <a:extLst>
                <a:ext uri="{FF2B5EF4-FFF2-40B4-BE49-F238E27FC236}">
                  <a16:creationId xmlns:a16="http://schemas.microsoft.com/office/drawing/2014/main" id="{4B6332A6-CE6E-1CE3-2027-E87F0865D4E3}"/>
                </a:ext>
              </a:extLst>
            </p:cNvPr>
            <p:cNvSpPr/>
            <p:nvPr/>
          </p:nvSpPr>
          <p:spPr>
            <a:xfrm>
              <a:off x="6518996" y="685114"/>
              <a:ext cx="1409700" cy="14097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37" name="Grupa 54" descr="Diagrammas ikona">
              <a:extLst>
                <a:ext uri="{FF2B5EF4-FFF2-40B4-BE49-F238E27FC236}">
                  <a16:creationId xmlns:a16="http://schemas.microsoft.com/office/drawing/2014/main" id="{64A421B1-90B2-439B-991E-E9E7CF478EC4}"/>
                </a:ext>
              </a:extLst>
            </p:cNvPr>
            <p:cNvGrpSpPr/>
            <p:nvPr/>
          </p:nvGrpSpPr>
          <p:grpSpPr>
            <a:xfrm>
              <a:off x="6799149" y="1042254"/>
              <a:ext cx="714969" cy="609859"/>
              <a:chOff x="6799149" y="1680429"/>
              <a:chExt cx="714969" cy="609859"/>
            </a:xfrm>
          </p:grpSpPr>
          <p:sp>
            <p:nvSpPr>
              <p:cNvPr id="38" name="Brīvforma 23">
                <a:extLst>
                  <a:ext uri="{FF2B5EF4-FFF2-40B4-BE49-F238E27FC236}">
                    <a16:creationId xmlns:a16="http://schemas.microsoft.com/office/drawing/2014/main" id="{4025CCAA-E628-337F-832C-E01AEFCAB441}"/>
                  </a:ext>
                </a:extLst>
              </p:cNvPr>
              <p:cNvSpPr/>
              <p:nvPr/>
            </p:nvSpPr>
            <p:spPr>
              <a:xfrm>
                <a:off x="6799149" y="1862788"/>
                <a:ext cx="714969" cy="4275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1"/>
                  <a:gd name="f7" fmla="val 429"/>
                  <a:gd name="f8" fmla="val 23"/>
                  <a:gd name="f9" fmla="val 405"/>
                  <a:gd name="f10" fmla="+- 0 0 -90"/>
                  <a:gd name="f11" fmla="*/ f3 1 721"/>
                  <a:gd name="f12" fmla="*/ f4 1 429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8 1 721"/>
                  <a:gd name="f21" fmla="*/ f17 1 429"/>
                  <a:gd name="f22" fmla="+- f19 0 f1"/>
                  <a:gd name="f23" fmla="*/ 721 1 f20"/>
                  <a:gd name="f24" fmla="*/ 429 1 f21"/>
                  <a:gd name="f25" fmla="*/ 0 1 f20"/>
                  <a:gd name="f26" fmla="*/ 0 1 f21"/>
                  <a:gd name="f27" fmla="*/ 23 1 f20"/>
                  <a:gd name="f28" fmla="*/ 405 1 f21"/>
                  <a:gd name="f29" fmla="*/ f14 1 f20"/>
                  <a:gd name="f30" fmla="*/ f15 1 f21"/>
                  <a:gd name="f31" fmla="*/ f25 f11 1"/>
                  <a:gd name="f32" fmla="*/ f29 f11 1"/>
                  <a:gd name="f33" fmla="*/ f30 f12 1"/>
                  <a:gd name="f34" fmla="*/ f26 f12 1"/>
                  <a:gd name="f35" fmla="*/ f23 f11 1"/>
                  <a:gd name="f36" fmla="*/ f24 f12 1"/>
                  <a:gd name="f37" fmla="*/ f27 f11 1"/>
                  <a:gd name="f38" fmla="*/ f2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2">
                    <a:pos x="f35" y="f36"/>
                  </a:cxn>
                  <a:cxn ang="f22">
                    <a:pos x="f35" y="f36"/>
                  </a:cxn>
                  <a:cxn ang="f22">
                    <a:pos x="f31" y="f36"/>
                  </a:cxn>
                  <a:cxn ang="f22">
                    <a:pos x="f31" y="f36"/>
                  </a:cxn>
                  <a:cxn ang="f22">
                    <a:pos x="f31" y="f34"/>
                  </a:cxn>
                  <a:cxn ang="f22">
                    <a:pos x="f37" y="f34"/>
                  </a:cxn>
                  <a:cxn ang="f22">
                    <a:pos x="f37" y="f34"/>
                  </a:cxn>
                  <a:cxn ang="f22">
                    <a:pos x="f37" y="f38"/>
                  </a:cxn>
                  <a:cxn ang="f22">
                    <a:pos x="f35" y="f38"/>
                  </a:cxn>
                  <a:cxn ang="f22">
                    <a:pos x="f35" y="f36"/>
                  </a:cxn>
                </a:cxnLst>
                <a:rect l="f31" t="f34" r="f32" b="f33"/>
                <a:pathLst>
                  <a:path w="721" h="429">
                    <a:moveTo>
                      <a:pt x="f6" y="f7"/>
                    </a:moveTo>
                    <a:lnTo>
                      <a:pt x="f6" y="f7"/>
                    </a:lnTo>
                    <a:lnTo>
                      <a:pt x="f5" y="f7"/>
                    </a:lnTo>
                    <a:lnTo>
                      <a:pt x="f5" y="f7"/>
                    </a:lnTo>
                    <a:lnTo>
                      <a:pt x="f5" y="f5"/>
                    </a:lnTo>
                    <a:lnTo>
                      <a:pt x="f8" y="f5"/>
                    </a:lnTo>
                    <a:lnTo>
                      <a:pt x="f8" y="f5"/>
                    </a:lnTo>
                    <a:lnTo>
                      <a:pt x="f8" y="f9"/>
                    </a:lnTo>
                    <a:lnTo>
                      <a:pt x="f6" y="f9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385723"/>
              </a:solidFill>
              <a:ln cap="flat">
                <a:noFill/>
                <a:prstDash val="solid"/>
              </a:ln>
            </p:spPr>
            <p:txBody>
              <a:bodyPr vert="horz" wrap="square" lIns="0" tIns="18288" rIns="0" bIns="18288" anchor="ctr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85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lv-LV" sz="1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Taisnstūris 24">
                <a:extLst>
                  <a:ext uri="{FF2B5EF4-FFF2-40B4-BE49-F238E27FC236}">
                    <a16:creationId xmlns:a16="http://schemas.microsoft.com/office/drawing/2014/main" id="{7FA17BAC-9927-76AE-639C-3AB448B88BF2}"/>
                  </a:ext>
                </a:extLst>
              </p:cNvPr>
              <p:cNvSpPr/>
              <p:nvPr/>
            </p:nvSpPr>
            <p:spPr>
              <a:xfrm>
                <a:off x="6861712" y="2075047"/>
                <a:ext cx="131079" cy="194319"/>
              </a:xfrm>
              <a:prstGeom prst="rect">
                <a:avLst/>
              </a:prstGeom>
              <a:solidFill>
                <a:srgbClr val="385723"/>
              </a:solidFill>
              <a:ln cap="flat">
                <a:noFill/>
                <a:prstDash val="solid"/>
              </a:ln>
            </p:spPr>
            <p:txBody>
              <a:bodyPr vert="horz" wrap="square" lIns="0" tIns="18288" rIns="0" bIns="18288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85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lv-LV" sz="7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Taisnstūris 25">
                <a:extLst>
                  <a:ext uri="{FF2B5EF4-FFF2-40B4-BE49-F238E27FC236}">
                    <a16:creationId xmlns:a16="http://schemas.microsoft.com/office/drawing/2014/main" id="{ADC18082-D436-F7F5-884E-D508897C66C6}"/>
                  </a:ext>
                </a:extLst>
              </p:cNvPr>
              <p:cNvSpPr/>
              <p:nvPr/>
            </p:nvSpPr>
            <p:spPr>
              <a:xfrm>
                <a:off x="7028535" y="1946501"/>
                <a:ext cx="131079" cy="322865"/>
              </a:xfrm>
              <a:prstGeom prst="rect">
                <a:avLst/>
              </a:prstGeom>
              <a:solidFill>
                <a:srgbClr val="385723"/>
              </a:solidFill>
              <a:ln cap="flat">
                <a:noFill/>
                <a:prstDash val="solid"/>
              </a:ln>
            </p:spPr>
            <p:txBody>
              <a:bodyPr vert="horz" wrap="square" lIns="0" tIns="18288" rIns="0" bIns="18288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85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lv-LV" sz="1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Taisnstūris 26">
                <a:extLst>
                  <a:ext uri="{FF2B5EF4-FFF2-40B4-BE49-F238E27FC236}">
                    <a16:creationId xmlns:a16="http://schemas.microsoft.com/office/drawing/2014/main" id="{F58D1519-26E7-D2D6-42E1-A44FB53EED34}"/>
                  </a:ext>
                </a:extLst>
              </p:cNvPr>
              <p:cNvSpPr/>
              <p:nvPr/>
            </p:nvSpPr>
            <p:spPr>
              <a:xfrm>
                <a:off x="7195358" y="1826916"/>
                <a:ext cx="131079" cy="442441"/>
              </a:xfrm>
              <a:prstGeom prst="rect">
                <a:avLst/>
              </a:prstGeom>
              <a:solidFill>
                <a:srgbClr val="385723"/>
              </a:solidFill>
              <a:ln cap="flat">
                <a:noFill/>
                <a:prstDash val="solid"/>
              </a:ln>
            </p:spPr>
            <p:txBody>
              <a:bodyPr vert="horz" wrap="square" lIns="0" tIns="18288" rIns="0" bIns="18288" anchor="ctr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85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lv-LV" sz="1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Taisnstūris 27">
                <a:extLst>
                  <a:ext uri="{FF2B5EF4-FFF2-40B4-BE49-F238E27FC236}">
                    <a16:creationId xmlns:a16="http://schemas.microsoft.com/office/drawing/2014/main" id="{6E894D2E-256F-A4E7-B92F-659C6CD28C43}"/>
                  </a:ext>
                </a:extLst>
              </p:cNvPr>
              <p:cNvSpPr/>
              <p:nvPr/>
            </p:nvSpPr>
            <p:spPr>
              <a:xfrm>
                <a:off x="7362191" y="1680429"/>
                <a:ext cx="131079" cy="588928"/>
              </a:xfrm>
              <a:prstGeom prst="rect">
                <a:avLst/>
              </a:prstGeom>
              <a:solidFill>
                <a:srgbClr val="385723"/>
              </a:solidFill>
              <a:ln cap="flat">
                <a:noFill/>
                <a:prstDash val="solid"/>
              </a:ln>
            </p:spPr>
            <p:txBody>
              <a:bodyPr vert="horz" wrap="square" lIns="0" tIns="18288" rIns="0" bIns="18288" anchor="ctr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85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lv-LV" sz="1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97A14B50-0B3F-E851-5A37-F79A9C3407B1}"/>
              </a:ext>
            </a:extLst>
          </p:cNvPr>
          <p:cNvGrpSpPr/>
          <p:nvPr/>
        </p:nvGrpSpPr>
        <p:grpSpPr>
          <a:xfrm>
            <a:off x="8643071" y="685114"/>
            <a:ext cx="1409700" cy="1409700"/>
            <a:chOff x="8643071" y="685114"/>
            <a:chExt cx="1409700" cy="1409700"/>
          </a:xfrm>
        </p:grpSpPr>
        <p:sp>
          <p:nvSpPr>
            <p:cNvPr id="27" name="Ovāls 26">
              <a:extLst>
                <a:ext uri="{FF2B5EF4-FFF2-40B4-BE49-F238E27FC236}">
                  <a16:creationId xmlns:a16="http://schemas.microsoft.com/office/drawing/2014/main" id="{D97C04C1-A3D9-0890-5CB5-409A3A0D248A}"/>
                </a:ext>
              </a:extLst>
            </p:cNvPr>
            <p:cNvSpPr/>
            <p:nvPr/>
          </p:nvSpPr>
          <p:spPr>
            <a:xfrm>
              <a:off x="8643071" y="685114"/>
              <a:ext cx="1409700" cy="14097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3" name="Brīvforma 5" descr="Mozaīkas fragmenta ikona">
              <a:extLst>
                <a:ext uri="{FF2B5EF4-FFF2-40B4-BE49-F238E27FC236}">
                  <a16:creationId xmlns:a16="http://schemas.microsoft.com/office/drawing/2014/main" id="{60290AB0-2817-CAE0-35F7-92F45ACF599B}"/>
                </a:ext>
              </a:extLst>
            </p:cNvPr>
            <p:cNvSpPr/>
            <p:nvPr/>
          </p:nvSpPr>
          <p:spPr>
            <a:xfrm rot="2700006">
              <a:off x="8988652" y="949160"/>
              <a:ext cx="618902" cy="83866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912"/>
                <a:gd name="f8" fmla="val 2600"/>
                <a:gd name="f9" fmla="val 880"/>
                <a:gd name="f10" fmla="val 1904"/>
                <a:gd name="f11" fmla="val 786"/>
                <a:gd name="f12" fmla="val 1900"/>
                <a:gd name="f13" fmla="val 738"/>
                <a:gd name="f14" fmla="val 1894"/>
                <a:gd name="f15" fmla="val 694"/>
                <a:gd name="f16" fmla="val 1886"/>
                <a:gd name="f17" fmla="val 656"/>
                <a:gd name="f18" fmla="val 1880"/>
                <a:gd name="f19" fmla="val 640"/>
                <a:gd name="f20" fmla="val 1874"/>
                <a:gd name="f21" fmla="val 628"/>
                <a:gd name="f22" fmla="val 1868"/>
                <a:gd name="f23" fmla="val 620"/>
                <a:gd name="f24" fmla="val 1858"/>
                <a:gd name="f25" fmla="val 614"/>
                <a:gd name="f26" fmla="val 1850"/>
                <a:gd name="f27" fmla="val 612"/>
                <a:gd name="f28" fmla="val 1838"/>
                <a:gd name="f29" fmla="val 1822"/>
                <a:gd name="f30" fmla="val 1800"/>
                <a:gd name="f31" fmla="val 624"/>
                <a:gd name="f32" fmla="val 1736"/>
                <a:gd name="f33" fmla="val 632"/>
                <a:gd name="f34" fmla="val 1652"/>
                <a:gd name="f35" fmla="val 636"/>
                <a:gd name="f36" fmla="val 1560"/>
                <a:gd name="f37" fmla="val 638"/>
                <a:gd name="f38" fmla="val 1512"/>
                <a:gd name="f39" fmla="val 1464"/>
                <a:gd name="f40" fmla="val 634"/>
                <a:gd name="f41" fmla="val 1420"/>
                <a:gd name="f42" fmla="val 630"/>
                <a:gd name="f43" fmla="val 1376"/>
                <a:gd name="f44" fmla="val 626"/>
                <a:gd name="f45" fmla="val 1336"/>
                <a:gd name="f46" fmla="val 618"/>
                <a:gd name="f47" fmla="val 1300"/>
                <a:gd name="f48" fmla="val 610"/>
                <a:gd name="f49" fmla="val 1270"/>
                <a:gd name="f50" fmla="val 600"/>
                <a:gd name="f51" fmla="val 1258"/>
                <a:gd name="f52" fmla="val 594"/>
                <a:gd name="f53" fmla="val 1248"/>
                <a:gd name="f54" fmla="val 588"/>
                <a:gd name="f55" fmla="val 1210"/>
                <a:gd name="f56" fmla="val 564"/>
                <a:gd name="f57" fmla="val 1176"/>
                <a:gd name="f58" fmla="val 546"/>
                <a:gd name="f59" fmla="val 1146"/>
                <a:gd name="f60" fmla="val 530"/>
                <a:gd name="f61" fmla="val 1134"/>
                <a:gd name="f62" fmla="val 520"/>
                <a:gd name="f63" fmla="val 1124"/>
                <a:gd name="f64" fmla="val 512"/>
                <a:gd name="f65" fmla="val 1116"/>
                <a:gd name="f66" fmla="val 502"/>
                <a:gd name="f67" fmla="val 1110"/>
                <a:gd name="f68" fmla="val 490"/>
                <a:gd name="f69" fmla="val 1106"/>
                <a:gd name="f70" fmla="val 476"/>
                <a:gd name="f71" fmla="val 1102"/>
                <a:gd name="f72" fmla="val 462"/>
                <a:gd name="f73" fmla="val 1104"/>
                <a:gd name="f74" fmla="val 444"/>
                <a:gd name="f75" fmla="val 424"/>
                <a:gd name="f76" fmla="val 402"/>
                <a:gd name="f77" fmla="val 1118"/>
                <a:gd name="f78" fmla="val 376"/>
                <a:gd name="f79" fmla="val 1126"/>
                <a:gd name="f80" fmla="val 346"/>
                <a:gd name="f81" fmla="val 1132"/>
                <a:gd name="f82" fmla="val 316"/>
                <a:gd name="f83" fmla="val 284"/>
                <a:gd name="f84" fmla="val 254"/>
                <a:gd name="f85" fmla="val 1128"/>
                <a:gd name="f86" fmla="val 222"/>
                <a:gd name="f87" fmla="val 1122"/>
                <a:gd name="f88" fmla="val 190"/>
                <a:gd name="f89" fmla="val 1112"/>
                <a:gd name="f90" fmla="val 160"/>
                <a:gd name="f91" fmla="val 1100"/>
                <a:gd name="f92" fmla="val 132"/>
                <a:gd name="f93" fmla="val 1084"/>
                <a:gd name="f94" fmla="val 104"/>
                <a:gd name="f95" fmla="val 1068"/>
                <a:gd name="f96" fmla="val 80"/>
                <a:gd name="f97" fmla="val 1048"/>
                <a:gd name="f98" fmla="val 58"/>
                <a:gd name="f99" fmla="val 1024"/>
                <a:gd name="f100" fmla="val 38"/>
                <a:gd name="f101" fmla="val 1000"/>
                <a:gd name="f102" fmla="val 22"/>
                <a:gd name="f103" fmla="val 974"/>
                <a:gd name="f104" fmla="val 10"/>
                <a:gd name="f105" fmla="val 958"/>
                <a:gd name="f106" fmla="val 6"/>
                <a:gd name="f107" fmla="val 944"/>
                <a:gd name="f108" fmla="val 4"/>
                <a:gd name="f109" fmla="val 928"/>
                <a:gd name="f110" fmla="val 2"/>
                <a:gd name="f111" fmla="val 912"/>
                <a:gd name="f112" fmla="val 882"/>
                <a:gd name="f113" fmla="val 854"/>
                <a:gd name="f114" fmla="val 8"/>
                <a:gd name="f115" fmla="val 828"/>
                <a:gd name="f116" fmla="val 16"/>
                <a:gd name="f117" fmla="val 806"/>
                <a:gd name="f118" fmla="val 28"/>
                <a:gd name="f119" fmla="val 42"/>
                <a:gd name="f120" fmla="val 770"/>
                <a:gd name="f121" fmla="val 756"/>
                <a:gd name="f122" fmla="val 78"/>
                <a:gd name="f123" fmla="val 744"/>
                <a:gd name="f124" fmla="val 98"/>
                <a:gd name="f125" fmla="val 734"/>
                <a:gd name="f126" fmla="val 120"/>
                <a:gd name="f127" fmla="val 728"/>
                <a:gd name="f128" fmla="val 144"/>
                <a:gd name="f129" fmla="val 724"/>
                <a:gd name="f130" fmla="val 168"/>
                <a:gd name="f131" fmla="val 722"/>
                <a:gd name="f132" fmla="val 194"/>
                <a:gd name="f133" fmla="val 218"/>
                <a:gd name="f134" fmla="val 244"/>
                <a:gd name="f135" fmla="val 270"/>
                <a:gd name="f136" fmla="val 296"/>
                <a:gd name="f137" fmla="val 758"/>
                <a:gd name="f138" fmla="val 374"/>
                <a:gd name="f139" fmla="val 764"/>
                <a:gd name="f140" fmla="val 416"/>
                <a:gd name="f141" fmla="val 426"/>
                <a:gd name="f142" fmla="val 760"/>
                <a:gd name="f143" fmla="val 436"/>
                <a:gd name="f144" fmla="val 446"/>
                <a:gd name="f145" fmla="val 748"/>
                <a:gd name="f146" fmla="val 458"/>
                <a:gd name="f147" fmla="val 468"/>
                <a:gd name="f148" fmla="val 478"/>
                <a:gd name="f149" fmla="val 708"/>
                <a:gd name="f150" fmla="val 668"/>
                <a:gd name="f151" fmla="val 518"/>
                <a:gd name="f152" fmla="val 654"/>
                <a:gd name="f153" fmla="val 524"/>
                <a:gd name="f154" fmla="val 528"/>
                <a:gd name="f155" fmla="val 532"/>
                <a:gd name="f156" fmla="val 536"/>
                <a:gd name="f157" fmla="val 592"/>
                <a:gd name="f158" fmla="val 574"/>
                <a:gd name="f159" fmla="val 534"/>
                <a:gd name="f160" fmla="val 494"/>
                <a:gd name="f161" fmla="val 526"/>
                <a:gd name="f162" fmla="val 452"/>
                <a:gd name="f163" fmla="val 516"/>
                <a:gd name="f164" fmla="val 408"/>
                <a:gd name="f165" fmla="val 504"/>
                <a:gd name="f166" fmla="val 364"/>
                <a:gd name="f167" fmla="val 488"/>
                <a:gd name="f168" fmla="val 320"/>
                <a:gd name="f169" fmla="val 472"/>
                <a:gd name="f170" fmla="val 278"/>
                <a:gd name="f171" fmla="val 454"/>
                <a:gd name="f172" fmla="val 202"/>
                <a:gd name="f173" fmla="val 420"/>
                <a:gd name="f174" fmla="val 140"/>
                <a:gd name="f175" fmla="val 388"/>
                <a:gd name="f176" fmla="val 366"/>
                <a:gd name="f177" fmla="val 84"/>
                <a:gd name="f178" fmla="val 422"/>
                <a:gd name="f179" fmla="val 72"/>
                <a:gd name="f180" fmla="val 64"/>
                <a:gd name="f181" fmla="val 60"/>
                <a:gd name="f182" fmla="val 566"/>
                <a:gd name="f183" fmla="val 62"/>
                <a:gd name="f184" fmla="val 678"/>
                <a:gd name="f185" fmla="val 68"/>
                <a:gd name="f186" fmla="val 832"/>
                <a:gd name="f187" fmla="val 90"/>
                <a:gd name="f188" fmla="val 874"/>
                <a:gd name="f189" fmla="val 100"/>
                <a:gd name="f190" fmla="val 906"/>
                <a:gd name="f191" fmla="val 106"/>
                <a:gd name="f192" fmla="val 920"/>
                <a:gd name="f193" fmla="val 114"/>
                <a:gd name="f194" fmla="val 932"/>
                <a:gd name="f195" fmla="val 942"/>
                <a:gd name="f196" fmla="val 128"/>
                <a:gd name="f197" fmla="val 950"/>
                <a:gd name="f198" fmla="val 136"/>
                <a:gd name="f199" fmla="val 962"/>
                <a:gd name="f200" fmla="val 162"/>
                <a:gd name="f201" fmla="val 970"/>
                <a:gd name="f202" fmla="val 178"/>
                <a:gd name="f203" fmla="val 196"/>
                <a:gd name="f204" fmla="val 212"/>
                <a:gd name="f205" fmla="val 228"/>
                <a:gd name="f206" fmla="val 964"/>
                <a:gd name="f207" fmla="val 242"/>
                <a:gd name="f208" fmla="val 256"/>
                <a:gd name="f209" fmla="val 274"/>
                <a:gd name="f210" fmla="val 938"/>
                <a:gd name="f211" fmla="val 280"/>
                <a:gd name="f212" fmla="val 302"/>
                <a:gd name="f213" fmla="val 934"/>
                <a:gd name="f214" fmla="val 336"/>
                <a:gd name="f215" fmla="val 350"/>
                <a:gd name="f216" fmla="val 952"/>
                <a:gd name="f217" fmla="val 362"/>
                <a:gd name="f218" fmla="val 960"/>
                <a:gd name="f219" fmla="val 384"/>
                <a:gd name="f220" fmla="val 978"/>
                <a:gd name="f221" fmla="val 392"/>
                <a:gd name="f222" fmla="val 988"/>
                <a:gd name="f223" fmla="val 404"/>
                <a:gd name="f224" fmla="val 1008"/>
                <a:gd name="f225" fmla="val 412"/>
                <a:gd name="f226" fmla="val 1040"/>
                <a:gd name="f227" fmla="val 418"/>
                <a:gd name="f228" fmla="val 1060"/>
                <a:gd name="f229" fmla="val 1154"/>
                <a:gd name="f230" fmla="val 1194"/>
                <a:gd name="f231" fmla="val 1238"/>
                <a:gd name="f232" fmla="val 1282"/>
                <a:gd name="f233" fmla="val 414"/>
                <a:gd name="f234" fmla="val 1328"/>
                <a:gd name="f235" fmla="val 406"/>
                <a:gd name="f236" fmla="val 1370"/>
                <a:gd name="f237" fmla="val 394"/>
                <a:gd name="f238" fmla="val 1408"/>
                <a:gd name="f239" fmla="val 386"/>
                <a:gd name="f240" fmla="val 1426"/>
                <a:gd name="f241" fmla="val 378"/>
                <a:gd name="f242" fmla="val 1442"/>
                <a:gd name="f243" fmla="val 370"/>
                <a:gd name="f244" fmla="val 1458"/>
                <a:gd name="f245" fmla="val 1470"/>
                <a:gd name="f246" fmla="val 348"/>
                <a:gd name="f247" fmla="val 1482"/>
                <a:gd name="f248" fmla="val 334"/>
                <a:gd name="f249" fmla="val 1490"/>
                <a:gd name="f250" fmla="val 322"/>
                <a:gd name="f251" fmla="val 1496"/>
                <a:gd name="f252" fmla="val 306"/>
                <a:gd name="f253" fmla="val 1500"/>
                <a:gd name="f254" fmla="val 290"/>
                <a:gd name="f255" fmla="val 1502"/>
                <a:gd name="f256" fmla="val 272"/>
                <a:gd name="f257" fmla="val 236"/>
                <a:gd name="f258" fmla="val 1492"/>
                <a:gd name="f259" fmla="val 206"/>
                <a:gd name="f260" fmla="val 1484"/>
                <a:gd name="f261" fmla="val 1476"/>
                <a:gd name="f262" fmla="val 156"/>
                <a:gd name="f263" fmla="val 1466"/>
                <a:gd name="f264" fmla="val 1450"/>
                <a:gd name="f265" fmla="val 92"/>
                <a:gd name="f266" fmla="val 1434"/>
                <a:gd name="f267" fmla="val 82"/>
                <a:gd name="f268" fmla="val 1428"/>
                <a:gd name="f269" fmla="val 1424"/>
                <a:gd name="f270" fmla="val 54"/>
                <a:gd name="f271" fmla="val 46"/>
                <a:gd name="f272" fmla="val 36"/>
                <a:gd name="f273" fmla="val 1432"/>
                <a:gd name="f274" fmla="val 26"/>
                <a:gd name="f275" fmla="val 14"/>
                <a:gd name="f276" fmla="val 1456"/>
                <a:gd name="f277" fmla="val 1474"/>
                <a:gd name="f278" fmla="val 1488"/>
                <a:gd name="f279" fmla="val 1536"/>
                <a:gd name="f280" fmla="val 1578"/>
                <a:gd name="f281" fmla="val 1624"/>
                <a:gd name="f282" fmla="val 1674"/>
                <a:gd name="f283" fmla="val 1724"/>
                <a:gd name="f284" fmla="val 1776"/>
                <a:gd name="f285" fmla="val 1960"/>
                <a:gd name="f286" fmla="val 2040"/>
                <a:gd name="f287" fmla="val 116"/>
                <a:gd name="f288" fmla="val 134"/>
                <a:gd name="f289" fmla="val 2044"/>
                <a:gd name="f290" fmla="val 246"/>
                <a:gd name="f291" fmla="val 354"/>
                <a:gd name="f292" fmla="val 2042"/>
                <a:gd name="f293" fmla="val 474"/>
                <a:gd name="f294" fmla="val 2048"/>
                <a:gd name="f295" fmla="val 2052"/>
                <a:gd name="f296" fmla="val 576"/>
                <a:gd name="f297" fmla="val 2056"/>
                <a:gd name="f298" fmla="val 2062"/>
                <a:gd name="f299" fmla="val 646"/>
                <a:gd name="f300" fmla="val 2068"/>
                <a:gd name="f301" fmla="val 2076"/>
                <a:gd name="f302" fmla="val 684"/>
                <a:gd name="f303" fmla="val 2086"/>
                <a:gd name="f304" fmla="val 690"/>
                <a:gd name="f305" fmla="val 2092"/>
                <a:gd name="f306" fmla="val 696"/>
                <a:gd name="f307" fmla="val 2098"/>
                <a:gd name="f308" fmla="val 698"/>
                <a:gd name="f309" fmla="val 2104"/>
                <a:gd name="f310" fmla="val 700"/>
                <a:gd name="f311" fmla="val 2110"/>
                <a:gd name="f312" fmla="val 2124"/>
                <a:gd name="f313" fmla="val 2140"/>
                <a:gd name="f314" fmla="val 2164"/>
                <a:gd name="f315" fmla="val 692"/>
                <a:gd name="f316" fmla="val 2194"/>
                <a:gd name="f317" fmla="val 2230"/>
                <a:gd name="f318" fmla="val 674"/>
                <a:gd name="f319" fmla="val 2272"/>
                <a:gd name="f320" fmla="val 658"/>
                <a:gd name="f321" fmla="val 2322"/>
                <a:gd name="f322" fmla="val 650"/>
                <a:gd name="f323" fmla="val 2348"/>
                <a:gd name="f324" fmla="val 644"/>
                <a:gd name="f325" fmla="val 2372"/>
                <a:gd name="f326" fmla="val 2398"/>
                <a:gd name="f327" fmla="val 2424"/>
                <a:gd name="f328" fmla="val 2448"/>
                <a:gd name="f329" fmla="val 2470"/>
                <a:gd name="f330" fmla="val 2492"/>
                <a:gd name="f331" fmla="val 2512"/>
                <a:gd name="f332" fmla="val 672"/>
                <a:gd name="f333" fmla="val 2530"/>
                <a:gd name="f334" fmla="val 688"/>
                <a:gd name="f335" fmla="val 2548"/>
                <a:gd name="f336" fmla="val 706"/>
                <a:gd name="f337" fmla="val 2562"/>
                <a:gd name="f338" fmla="val 730"/>
                <a:gd name="f339" fmla="val 2576"/>
                <a:gd name="f340" fmla="val 2586"/>
                <a:gd name="f341" fmla="val 2594"/>
                <a:gd name="f342" fmla="val 822"/>
                <a:gd name="f343" fmla="val 2598"/>
                <a:gd name="f344" fmla="val 860"/>
                <a:gd name="f345" fmla="val 900"/>
                <a:gd name="f346" fmla="val 2592"/>
                <a:gd name="f347" fmla="val 2584"/>
                <a:gd name="f348" fmla="val 2572"/>
                <a:gd name="f349" fmla="val 1010"/>
                <a:gd name="f350" fmla="val 2556"/>
                <a:gd name="f351" fmla="val 1028"/>
                <a:gd name="f352" fmla="val 2538"/>
                <a:gd name="f353" fmla="val 1044"/>
                <a:gd name="f354" fmla="val 2520"/>
                <a:gd name="f355" fmla="val 1054"/>
                <a:gd name="f356" fmla="val 2498"/>
                <a:gd name="f357" fmla="val 1062"/>
                <a:gd name="f358" fmla="val 2474"/>
                <a:gd name="f359" fmla="val 2450"/>
                <a:gd name="f360" fmla="val 1070"/>
                <a:gd name="f361" fmla="val 1072"/>
                <a:gd name="f362" fmla="val 2396"/>
                <a:gd name="f363" fmla="val 2370"/>
                <a:gd name="f364" fmla="val 1066"/>
                <a:gd name="f365" fmla="val 2342"/>
                <a:gd name="f366" fmla="val 2314"/>
                <a:gd name="f367" fmla="val 1056"/>
                <a:gd name="f368" fmla="val 2286"/>
                <a:gd name="f369" fmla="val 1042"/>
                <a:gd name="f370" fmla="val 2240"/>
                <a:gd name="f371" fmla="val 1030"/>
                <a:gd name="f372" fmla="val 2206"/>
                <a:gd name="f373" fmla="val 1020"/>
                <a:gd name="f374" fmla="val 2184"/>
                <a:gd name="f375" fmla="val 1014"/>
                <a:gd name="f376" fmla="val 2168"/>
                <a:gd name="f377" fmla="val 2162"/>
                <a:gd name="f378" fmla="val 1012"/>
                <a:gd name="f379" fmla="val 2156"/>
                <a:gd name="f380" fmla="val 2150"/>
                <a:gd name="f381" fmla="val 1016"/>
                <a:gd name="f382" fmla="val 2142"/>
                <a:gd name="f383" fmla="val 1046"/>
                <a:gd name="f384" fmla="val 2090"/>
                <a:gd name="f385" fmla="val 2082"/>
                <a:gd name="f386" fmla="val 1082"/>
                <a:gd name="f387" fmla="val 2070"/>
                <a:gd name="f388" fmla="val 1148"/>
                <a:gd name="f389" fmla="val 1202"/>
                <a:gd name="f390" fmla="val 1262"/>
                <a:gd name="f391" fmla="val 2050"/>
                <a:gd name="f392" fmla="val 1322"/>
                <a:gd name="f393" fmla="val 2046"/>
                <a:gd name="f394" fmla="val 1732"/>
                <a:gd name="f395" fmla="val 1994"/>
                <a:gd name="f396" fmla="val 1738"/>
                <a:gd name="f397" fmla="val 1946"/>
                <a:gd name="f398" fmla="val 1740"/>
                <a:gd name="f399" fmla="val 1890"/>
                <a:gd name="f400" fmla="val 1830"/>
                <a:gd name="f401" fmla="val 1772"/>
                <a:gd name="f402" fmla="val 1734"/>
                <a:gd name="f403" fmla="val 1744"/>
                <a:gd name="f404" fmla="val 1722"/>
                <a:gd name="f405" fmla="val 1726"/>
                <a:gd name="f406" fmla="val 1702"/>
                <a:gd name="f407" fmla="val 1686"/>
                <a:gd name="f408" fmla="val 1714"/>
                <a:gd name="f409" fmla="val 1704"/>
                <a:gd name="f410" fmla="val 1666"/>
                <a:gd name="f411" fmla="val 1692"/>
                <a:gd name="f412" fmla="val 1660"/>
                <a:gd name="f413" fmla="val 1678"/>
                <a:gd name="f414" fmla="val 1656"/>
                <a:gd name="f415" fmla="val 1662"/>
                <a:gd name="f416" fmla="val 1654"/>
                <a:gd name="f417" fmla="val 1646"/>
                <a:gd name="f418" fmla="val 1610"/>
                <a:gd name="f419" fmla="val 1572"/>
                <a:gd name="f420" fmla="val 1658"/>
                <a:gd name="f421" fmla="val 1552"/>
                <a:gd name="f422" fmla="val 1534"/>
                <a:gd name="f423" fmla="val 1516"/>
                <a:gd name="f424" fmla="val 1650"/>
                <a:gd name="f425" fmla="val 1642"/>
                <a:gd name="f426" fmla="val 1632"/>
                <a:gd name="f427" fmla="val 1454"/>
                <a:gd name="f428" fmla="val 1618"/>
                <a:gd name="f429" fmla="val 1438"/>
                <a:gd name="f430" fmla="val 1596"/>
                <a:gd name="f431" fmla="val 1430"/>
                <a:gd name="f432" fmla="val 1584"/>
                <a:gd name="f433" fmla="val 1422"/>
                <a:gd name="f434" fmla="val 1570"/>
                <a:gd name="f435" fmla="val 1416"/>
                <a:gd name="f436" fmla="val 1554"/>
                <a:gd name="f437" fmla="val 1410"/>
                <a:gd name="f438" fmla="val 1406"/>
                <a:gd name="f439" fmla="val 1514"/>
                <a:gd name="f440" fmla="val 1402"/>
                <a:gd name="f441" fmla="val 1400"/>
                <a:gd name="f442" fmla="val 1404"/>
                <a:gd name="f443" fmla="val 1364"/>
                <a:gd name="f444" fmla="val 1324"/>
                <a:gd name="f445" fmla="val 1278"/>
                <a:gd name="f446" fmla="val 1444"/>
                <a:gd name="f447" fmla="val 1220"/>
                <a:gd name="f448" fmla="val 1452"/>
                <a:gd name="f449" fmla="val 1206"/>
                <a:gd name="f450" fmla="val 1460"/>
                <a:gd name="f451" fmla="val 1192"/>
                <a:gd name="f452" fmla="val 1468"/>
                <a:gd name="f453" fmla="val 1182"/>
                <a:gd name="f454" fmla="val 1174"/>
                <a:gd name="f455" fmla="val 1166"/>
                <a:gd name="f456" fmla="val 1160"/>
                <a:gd name="f457" fmla="val 1158"/>
                <a:gd name="f458" fmla="val 1156"/>
                <a:gd name="f459" fmla="val 1520"/>
                <a:gd name="f460" fmla="val 1540"/>
                <a:gd name="f461" fmla="val 1562"/>
                <a:gd name="f462" fmla="val 1162"/>
                <a:gd name="f463" fmla="val 1172"/>
                <a:gd name="f464" fmla="val 1606"/>
                <a:gd name="f465" fmla="val 1184"/>
                <a:gd name="f466" fmla="val 1224"/>
                <a:gd name="f467" fmla="val 1698"/>
                <a:gd name="f468" fmla="val 1236"/>
                <a:gd name="f469" fmla="val 1720"/>
                <a:gd name="f470" fmla="val 1246"/>
                <a:gd name="f471" fmla="val 1252"/>
                <a:gd name="f472" fmla="val 1756"/>
                <a:gd name="f473" fmla="val 1254"/>
                <a:gd name="f474" fmla="val 1766"/>
                <a:gd name="f475" fmla="val 1786"/>
                <a:gd name="f476" fmla="val 1796"/>
                <a:gd name="f477" fmla="val 1244"/>
                <a:gd name="f478" fmla="val 1806"/>
                <a:gd name="f479" fmla="val 1824"/>
                <a:gd name="f480" fmla="val 1222"/>
                <a:gd name="f481" fmla="val 1840"/>
                <a:gd name="f482" fmla="val 1200"/>
                <a:gd name="f483" fmla="val 1854"/>
                <a:gd name="f484" fmla="val 1866"/>
                <a:gd name="f485" fmla="val 1878"/>
                <a:gd name="f486" fmla="val 1120"/>
                <a:gd name="f487" fmla="val 1888"/>
                <a:gd name="f488" fmla="val 1088"/>
                <a:gd name="f489" fmla="val 1896"/>
                <a:gd name="f490" fmla="val 1902"/>
                <a:gd name="f491" fmla="val 1022"/>
                <a:gd name="f492" fmla="val 1906"/>
                <a:gd name="f493" fmla="val 990"/>
                <a:gd name="f494" fmla="val 1910"/>
                <a:gd name="f495" fmla="val 930"/>
                <a:gd name="f496" fmla="val 904"/>
                <a:gd name="f497" fmla="+- 0 0 -90"/>
                <a:gd name="f498" fmla="*/ f4 1 1912"/>
                <a:gd name="f499" fmla="*/ f5 1 2600"/>
                <a:gd name="f500" fmla="val f6"/>
                <a:gd name="f501" fmla="val f7"/>
                <a:gd name="f502" fmla="val f8"/>
                <a:gd name="f503" fmla="*/ f497 f0 1"/>
                <a:gd name="f504" fmla="+- f502 0 f500"/>
                <a:gd name="f505" fmla="+- f501 0 f500"/>
                <a:gd name="f506" fmla="*/ f503 1 f3"/>
                <a:gd name="f507" fmla="*/ f505 1 1912"/>
                <a:gd name="f508" fmla="*/ f504 1 2600"/>
                <a:gd name="f509" fmla="+- f506 0 f1"/>
                <a:gd name="f510" fmla="*/ 1886 1 f507"/>
                <a:gd name="f511" fmla="*/ 656 1 f508"/>
                <a:gd name="f512" fmla="*/ 1838 1 f507"/>
                <a:gd name="f513" fmla="*/ 614 1 f508"/>
                <a:gd name="f514" fmla="*/ 1560 1 f507"/>
                <a:gd name="f515" fmla="*/ 638 1 f508"/>
                <a:gd name="f516" fmla="*/ 1300 1 f507"/>
                <a:gd name="f517" fmla="*/ 610 1 f508"/>
                <a:gd name="f518" fmla="*/ 1176 1 f507"/>
                <a:gd name="f519" fmla="*/ 546 1 f508"/>
                <a:gd name="f520" fmla="*/ 1106 1 f507"/>
                <a:gd name="f521" fmla="*/ 476 1 f508"/>
                <a:gd name="f522" fmla="*/ 1118 1 f507"/>
                <a:gd name="f523" fmla="*/ 376 1 f508"/>
                <a:gd name="f524" fmla="*/ 1122 1 f507"/>
                <a:gd name="f525" fmla="*/ 190 1 f508"/>
                <a:gd name="f526" fmla="*/ 1024 1 f507"/>
                <a:gd name="f527" fmla="*/ 38 1 f508"/>
                <a:gd name="f528" fmla="*/ 912 1 f507"/>
                <a:gd name="f529" fmla="*/ 0 1 f508"/>
                <a:gd name="f530" fmla="*/ 786 1 f507"/>
                <a:gd name="f531" fmla="*/ 42 1 f508"/>
                <a:gd name="f532" fmla="*/ 724 1 f507"/>
                <a:gd name="f533" fmla="*/ 168 1 f508"/>
                <a:gd name="f534" fmla="*/ 734 1 f507"/>
                <a:gd name="f535" fmla="*/ 296 1 f508"/>
                <a:gd name="f536" fmla="*/ 756 1 f507"/>
                <a:gd name="f537" fmla="*/ 446 1 f508"/>
                <a:gd name="f538" fmla="*/ 668 1 f507"/>
                <a:gd name="f539" fmla="*/ 518 1 f508"/>
                <a:gd name="f540" fmla="*/ 574 1 f507"/>
                <a:gd name="f541" fmla="*/ 536 1 f508"/>
                <a:gd name="f542" fmla="*/ 320 1 f507"/>
                <a:gd name="f543" fmla="*/ 472 1 f508"/>
                <a:gd name="f544" fmla="*/ 84 1 f507"/>
                <a:gd name="f545" fmla="*/ 422 1 f508"/>
                <a:gd name="f546" fmla="*/ 68 1 f507"/>
                <a:gd name="f547" fmla="*/ 748 1 f508"/>
                <a:gd name="f548" fmla="*/ 114 1 f507"/>
                <a:gd name="f549" fmla="*/ 932 1 f508"/>
                <a:gd name="f550" fmla="*/ 178 1 f507"/>
                <a:gd name="f551" fmla="*/ 974 1 f508"/>
                <a:gd name="f552" fmla="*/ 274 1 f507"/>
                <a:gd name="f553" fmla="*/ 938 1 f508"/>
                <a:gd name="f554" fmla="*/ 350 1 f507"/>
                <a:gd name="f555" fmla="*/ 952 1 f508"/>
                <a:gd name="f556" fmla="*/ 412 1 f507"/>
                <a:gd name="f557" fmla="*/ 1024 1 f508"/>
                <a:gd name="f558" fmla="*/ 424 1 f507"/>
                <a:gd name="f559" fmla="*/ 1194 1 f508"/>
                <a:gd name="f560" fmla="*/ 386 1 f507"/>
                <a:gd name="f561" fmla="*/ 1426 1 f508"/>
                <a:gd name="f562" fmla="*/ 322 1 f507"/>
                <a:gd name="f563" fmla="*/ 1496 1 f508"/>
                <a:gd name="f564" fmla="*/ 206 1 f507"/>
                <a:gd name="f565" fmla="*/ 1484 1 f508"/>
                <a:gd name="f566" fmla="*/ 72 1 f507"/>
                <a:gd name="f567" fmla="*/ 1424 1 f508"/>
                <a:gd name="f568" fmla="*/ 14 1 f507"/>
                <a:gd name="f569" fmla="*/ 1456 1 f508"/>
                <a:gd name="f570" fmla="*/ 0 1 f507"/>
                <a:gd name="f571" fmla="*/ 1536 1 f508"/>
                <a:gd name="f572" fmla="*/ 60 1 f507"/>
                <a:gd name="f573" fmla="*/ 1874 1 f508"/>
                <a:gd name="f574" fmla="*/ 162 1 f507"/>
                <a:gd name="f575" fmla="*/ 2044 1 f508"/>
                <a:gd name="f576" fmla="*/ 530 1 f507"/>
                <a:gd name="f577" fmla="*/ 2052 1 f508"/>
                <a:gd name="f578" fmla="*/ 690 1 f507"/>
                <a:gd name="f579" fmla="*/ 2092 1 f508"/>
                <a:gd name="f580" fmla="*/ 700 1 f507"/>
                <a:gd name="f581" fmla="*/ 2140 1 f508"/>
                <a:gd name="f582" fmla="*/ 658 1 f507"/>
                <a:gd name="f583" fmla="*/ 2322 1 f508"/>
                <a:gd name="f584" fmla="*/ 644 1 f507"/>
                <a:gd name="f585" fmla="*/ 2470 1 f508"/>
                <a:gd name="f586" fmla="*/ 730 1 f507"/>
                <a:gd name="f587" fmla="*/ 2576 1 f508"/>
                <a:gd name="f588" fmla="*/ 900 1 f507"/>
                <a:gd name="f589" fmla="*/ 2598 1 f508"/>
                <a:gd name="f590" fmla="*/ 1044 1 f507"/>
                <a:gd name="f591" fmla="*/ 2520 1 f508"/>
                <a:gd name="f592" fmla="*/ 1070 1 f507"/>
                <a:gd name="f593" fmla="*/ 2370 1 f508"/>
                <a:gd name="f594" fmla="*/ 1030 1 f507"/>
                <a:gd name="f595" fmla="*/ 2206 1 f508"/>
                <a:gd name="f596" fmla="*/ 1016 1 f507"/>
                <a:gd name="f597" fmla="*/ 2142 1 f508"/>
                <a:gd name="f598" fmla="*/ 1082 1 f507"/>
                <a:gd name="f599" fmla="*/ 2076 1 f508"/>
                <a:gd name="f600" fmla="*/ 1432 1 f507"/>
                <a:gd name="f601" fmla="*/ 2040 1 f508"/>
                <a:gd name="f602" fmla="*/ 1740 1 f507"/>
                <a:gd name="f603" fmla="*/ 1830 1 f508"/>
                <a:gd name="f604" fmla="*/ 1722 1 f507"/>
                <a:gd name="f605" fmla="*/ 1686 1 f508"/>
                <a:gd name="f606" fmla="*/ 1646 1 f507"/>
                <a:gd name="f607" fmla="*/ 1654 1 f508"/>
                <a:gd name="f608" fmla="*/ 1500 1 f507"/>
                <a:gd name="f609" fmla="*/ 1650 1 f508"/>
                <a:gd name="f610" fmla="*/ 1430 1 f507"/>
                <a:gd name="f611" fmla="*/ 1584 1 f508"/>
                <a:gd name="f612" fmla="*/ 1400 1 f507"/>
                <a:gd name="f613" fmla="*/ 1464 1 f508"/>
                <a:gd name="f614" fmla="*/ 1426 1 f507"/>
                <a:gd name="f615" fmla="*/ 1278 1 f508"/>
                <a:gd name="f616" fmla="*/ 1476 1 f507"/>
                <a:gd name="f617" fmla="*/ 1174 1 f508"/>
                <a:gd name="f618" fmla="*/ 1540 1 f507"/>
                <a:gd name="f619" fmla="*/ 1156 1 f508"/>
                <a:gd name="f620" fmla="*/ 1698 1 f507"/>
                <a:gd name="f621" fmla="*/ 1236 1 f508"/>
                <a:gd name="f622" fmla="*/ 1776 1 f507"/>
                <a:gd name="f623" fmla="*/ 1252 1 f508"/>
                <a:gd name="f624" fmla="*/ 1854 1 f507"/>
                <a:gd name="f625" fmla="*/ 1176 1 f508"/>
                <a:gd name="f626" fmla="*/ 1906 1 f507"/>
                <a:gd name="f627" fmla="*/ 990 1 f508"/>
                <a:gd name="f628" fmla="*/ f501 1 f507"/>
                <a:gd name="f629" fmla="*/ f502 1 f508"/>
                <a:gd name="f630" fmla="*/ f570 f498 1"/>
                <a:gd name="f631" fmla="*/ f628 f498 1"/>
                <a:gd name="f632" fmla="*/ f629 f499 1"/>
                <a:gd name="f633" fmla="*/ f529 f499 1"/>
                <a:gd name="f634" fmla="*/ f510 f498 1"/>
                <a:gd name="f635" fmla="*/ f511 f499 1"/>
                <a:gd name="f636" fmla="*/ f512 f498 1"/>
                <a:gd name="f637" fmla="*/ f513 f499 1"/>
                <a:gd name="f638" fmla="*/ f514 f498 1"/>
                <a:gd name="f639" fmla="*/ f515 f499 1"/>
                <a:gd name="f640" fmla="*/ f516 f498 1"/>
                <a:gd name="f641" fmla="*/ f517 f499 1"/>
                <a:gd name="f642" fmla="*/ f518 f498 1"/>
                <a:gd name="f643" fmla="*/ f519 f499 1"/>
                <a:gd name="f644" fmla="*/ f520 f498 1"/>
                <a:gd name="f645" fmla="*/ f521 f499 1"/>
                <a:gd name="f646" fmla="*/ f522 f498 1"/>
                <a:gd name="f647" fmla="*/ f523 f499 1"/>
                <a:gd name="f648" fmla="*/ f524 f498 1"/>
                <a:gd name="f649" fmla="*/ f525 f499 1"/>
                <a:gd name="f650" fmla="*/ f526 f498 1"/>
                <a:gd name="f651" fmla="*/ f527 f499 1"/>
                <a:gd name="f652" fmla="*/ f528 f498 1"/>
                <a:gd name="f653" fmla="*/ f530 f498 1"/>
                <a:gd name="f654" fmla="*/ f531 f499 1"/>
                <a:gd name="f655" fmla="*/ f532 f498 1"/>
                <a:gd name="f656" fmla="*/ f533 f499 1"/>
                <a:gd name="f657" fmla="*/ f534 f498 1"/>
                <a:gd name="f658" fmla="*/ f535 f499 1"/>
                <a:gd name="f659" fmla="*/ f536 f498 1"/>
                <a:gd name="f660" fmla="*/ f537 f499 1"/>
                <a:gd name="f661" fmla="*/ f538 f498 1"/>
                <a:gd name="f662" fmla="*/ f539 f499 1"/>
                <a:gd name="f663" fmla="*/ f540 f498 1"/>
                <a:gd name="f664" fmla="*/ f541 f499 1"/>
                <a:gd name="f665" fmla="*/ f542 f498 1"/>
                <a:gd name="f666" fmla="*/ f543 f499 1"/>
                <a:gd name="f667" fmla="*/ f544 f498 1"/>
                <a:gd name="f668" fmla="*/ f545 f499 1"/>
                <a:gd name="f669" fmla="*/ f546 f498 1"/>
                <a:gd name="f670" fmla="*/ f547 f499 1"/>
                <a:gd name="f671" fmla="*/ f548 f498 1"/>
                <a:gd name="f672" fmla="*/ f549 f499 1"/>
                <a:gd name="f673" fmla="*/ f550 f498 1"/>
                <a:gd name="f674" fmla="*/ f551 f499 1"/>
                <a:gd name="f675" fmla="*/ f552 f498 1"/>
                <a:gd name="f676" fmla="*/ f553 f499 1"/>
                <a:gd name="f677" fmla="*/ f554 f498 1"/>
                <a:gd name="f678" fmla="*/ f555 f499 1"/>
                <a:gd name="f679" fmla="*/ f556 f498 1"/>
                <a:gd name="f680" fmla="*/ f557 f499 1"/>
                <a:gd name="f681" fmla="*/ f558 f498 1"/>
                <a:gd name="f682" fmla="*/ f559 f499 1"/>
                <a:gd name="f683" fmla="*/ f560 f498 1"/>
                <a:gd name="f684" fmla="*/ f561 f499 1"/>
                <a:gd name="f685" fmla="*/ f562 f498 1"/>
                <a:gd name="f686" fmla="*/ f563 f499 1"/>
                <a:gd name="f687" fmla="*/ f564 f498 1"/>
                <a:gd name="f688" fmla="*/ f565 f499 1"/>
                <a:gd name="f689" fmla="*/ f566 f498 1"/>
                <a:gd name="f690" fmla="*/ f567 f499 1"/>
                <a:gd name="f691" fmla="*/ f568 f498 1"/>
                <a:gd name="f692" fmla="*/ f569 f499 1"/>
                <a:gd name="f693" fmla="*/ f571 f499 1"/>
                <a:gd name="f694" fmla="*/ f572 f498 1"/>
                <a:gd name="f695" fmla="*/ f573 f499 1"/>
                <a:gd name="f696" fmla="*/ f574 f498 1"/>
                <a:gd name="f697" fmla="*/ f575 f499 1"/>
                <a:gd name="f698" fmla="*/ f576 f498 1"/>
                <a:gd name="f699" fmla="*/ f577 f499 1"/>
                <a:gd name="f700" fmla="*/ f578 f498 1"/>
                <a:gd name="f701" fmla="*/ f579 f499 1"/>
                <a:gd name="f702" fmla="*/ f580 f498 1"/>
                <a:gd name="f703" fmla="*/ f581 f499 1"/>
                <a:gd name="f704" fmla="*/ f582 f498 1"/>
                <a:gd name="f705" fmla="*/ f583 f499 1"/>
                <a:gd name="f706" fmla="*/ f584 f498 1"/>
                <a:gd name="f707" fmla="*/ f585 f499 1"/>
                <a:gd name="f708" fmla="*/ f586 f498 1"/>
                <a:gd name="f709" fmla="*/ f587 f499 1"/>
                <a:gd name="f710" fmla="*/ f588 f498 1"/>
                <a:gd name="f711" fmla="*/ f589 f499 1"/>
                <a:gd name="f712" fmla="*/ f590 f498 1"/>
                <a:gd name="f713" fmla="*/ f591 f499 1"/>
                <a:gd name="f714" fmla="*/ f592 f498 1"/>
                <a:gd name="f715" fmla="*/ f593 f499 1"/>
                <a:gd name="f716" fmla="*/ f594 f498 1"/>
                <a:gd name="f717" fmla="*/ f595 f499 1"/>
                <a:gd name="f718" fmla="*/ f596 f498 1"/>
                <a:gd name="f719" fmla="*/ f597 f499 1"/>
                <a:gd name="f720" fmla="*/ f598 f498 1"/>
                <a:gd name="f721" fmla="*/ f599 f499 1"/>
                <a:gd name="f722" fmla="*/ f600 f498 1"/>
                <a:gd name="f723" fmla="*/ f601 f499 1"/>
                <a:gd name="f724" fmla="*/ f602 f498 1"/>
                <a:gd name="f725" fmla="*/ f603 f499 1"/>
                <a:gd name="f726" fmla="*/ f604 f498 1"/>
                <a:gd name="f727" fmla="*/ f605 f499 1"/>
                <a:gd name="f728" fmla="*/ f606 f498 1"/>
                <a:gd name="f729" fmla="*/ f607 f499 1"/>
                <a:gd name="f730" fmla="*/ f608 f498 1"/>
                <a:gd name="f731" fmla="*/ f609 f499 1"/>
                <a:gd name="f732" fmla="*/ f610 f498 1"/>
                <a:gd name="f733" fmla="*/ f611 f499 1"/>
                <a:gd name="f734" fmla="*/ f612 f498 1"/>
                <a:gd name="f735" fmla="*/ f613 f499 1"/>
                <a:gd name="f736" fmla="*/ f614 f498 1"/>
                <a:gd name="f737" fmla="*/ f615 f499 1"/>
                <a:gd name="f738" fmla="*/ f616 f498 1"/>
                <a:gd name="f739" fmla="*/ f617 f499 1"/>
                <a:gd name="f740" fmla="*/ f618 f498 1"/>
                <a:gd name="f741" fmla="*/ f619 f499 1"/>
                <a:gd name="f742" fmla="*/ f620 f498 1"/>
                <a:gd name="f743" fmla="*/ f621 f499 1"/>
                <a:gd name="f744" fmla="*/ f622 f498 1"/>
                <a:gd name="f745" fmla="*/ f623 f499 1"/>
                <a:gd name="f746" fmla="*/ f624 f498 1"/>
                <a:gd name="f747" fmla="*/ f625 f499 1"/>
                <a:gd name="f748" fmla="*/ f626 f498 1"/>
                <a:gd name="f749" fmla="*/ f627 f4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9">
                  <a:pos x="f634" y="f635"/>
                </a:cxn>
                <a:cxn ang="f509">
                  <a:pos x="f636" y="f637"/>
                </a:cxn>
                <a:cxn ang="f509">
                  <a:pos x="f638" y="f639"/>
                </a:cxn>
                <a:cxn ang="f509">
                  <a:pos x="f640" y="f641"/>
                </a:cxn>
                <a:cxn ang="f509">
                  <a:pos x="f642" y="f643"/>
                </a:cxn>
                <a:cxn ang="f509">
                  <a:pos x="f644" y="f645"/>
                </a:cxn>
                <a:cxn ang="f509">
                  <a:pos x="f646" y="f647"/>
                </a:cxn>
                <a:cxn ang="f509">
                  <a:pos x="f648" y="f649"/>
                </a:cxn>
                <a:cxn ang="f509">
                  <a:pos x="f650" y="f651"/>
                </a:cxn>
                <a:cxn ang="f509">
                  <a:pos x="f652" y="f633"/>
                </a:cxn>
                <a:cxn ang="f509">
                  <a:pos x="f653" y="f654"/>
                </a:cxn>
                <a:cxn ang="f509">
                  <a:pos x="f655" y="f656"/>
                </a:cxn>
                <a:cxn ang="f509">
                  <a:pos x="f657" y="f658"/>
                </a:cxn>
                <a:cxn ang="f509">
                  <a:pos x="f659" y="f660"/>
                </a:cxn>
                <a:cxn ang="f509">
                  <a:pos x="f661" y="f662"/>
                </a:cxn>
                <a:cxn ang="f509">
                  <a:pos x="f663" y="f664"/>
                </a:cxn>
                <a:cxn ang="f509">
                  <a:pos x="f665" y="f666"/>
                </a:cxn>
                <a:cxn ang="f509">
                  <a:pos x="f667" y="f668"/>
                </a:cxn>
                <a:cxn ang="f509">
                  <a:pos x="f669" y="f670"/>
                </a:cxn>
                <a:cxn ang="f509">
                  <a:pos x="f671" y="f672"/>
                </a:cxn>
                <a:cxn ang="f509">
                  <a:pos x="f673" y="f674"/>
                </a:cxn>
                <a:cxn ang="f509">
                  <a:pos x="f675" y="f676"/>
                </a:cxn>
                <a:cxn ang="f509">
                  <a:pos x="f677" y="f678"/>
                </a:cxn>
                <a:cxn ang="f509">
                  <a:pos x="f679" y="f680"/>
                </a:cxn>
                <a:cxn ang="f509">
                  <a:pos x="f681" y="f682"/>
                </a:cxn>
                <a:cxn ang="f509">
                  <a:pos x="f683" y="f684"/>
                </a:cxn>
                <a:cxn ang="f509">
                  <a:pos x="f685" y="f686"/>
                </a:cxn>
                <a:cxn ang="f509">
                  <a:pos x="f687" y="f688"/>
                </a:cxn>
                <a:cxn ang="f509">
                  <a:pos x="f689" y="f690"/>
                </a:cxn>
                <a:cxn ang="f509">
                  <a:pos x="f691" y="f692"/>
                </a:cxn>
                <a:cxn ang="f509">
                  <a:pos x="f630" y="f693"/>
                </a:cxn>
                <a:cxn ang="f509">
                  <a:pos x="f694" y="f695"/>
                </a:cxn>
                <a:cxn ang="f509">
                  <a:pos x="f696" y="f697"/>
                </a:cxn>
                <a:cxn ang="f509">
                  <a:pos x="f698" y="f699"/>
                </a:cxn>
                <a:cxn ang="f509">
                  <a:pos x="f700" y="f701"/>
                </a:cxn>
                <a:cxn ang="f509">
                  <a:pos x="f702" y="f703"/>
                </a:cxn>
                <a:cxn ang="f509">
                  <a:pos x="f704" y="f705"/>
                </a:cxn>
                <a:cxn ang="f509">
                  <a:pos x="f706" y="f707"/>
                </a:cxn>
                <a:cxn ang="f509">
                  <a:pos x="f708" y="f709"/>
                </a:cxn>
                <a:cxn ang="f509">
                  <a:pos x="f710" y="f711"/>
                </a:cxn>
                <a:cxn ang="f509">
                  <a:pos x="f712" y="f713"/>
                </a:cxn>
                <a:cxn ang="f509">
                  <a:pos x="f714" y="f715"/>
                </a:cxn>
                <a:cxn ang="f509">
                  <a:pos x="f716" y="f717"/>
                </a:cxn>
                <a:cxn ang="f509">
                  <a:pos x="f718" y="f719"/>
                </a:cxn>
                <a:cxn ang="f509">
                  <a:pos x="f720" y="f721"/>
                </a:cxn>
                <a:cxn ang="f509">
                  <a:pos x="f722" y="f723"/>
                </a:cxn>
                <a:cxn ang="f509">
                  <a:pos x="f724" y="f725"/>
                </a:cxn>
                <a:cxn ang="f509">
                  <a:pos x="f726" y="f727"/>
                </a:cxn>
                <a:cxn ang="f509">
                  <a:pos x="f728" y="f729"/>
                </a:cxn>
                <a:cxn ang="f509">
                  <a:pos x="f730" y="f731"/>
                </a:cxn>
                <a:cxn ang="f509">
                  <a:pos x="f732" y="f733"/>
                </a:cxn>
                <a:cxn ang="f509">
                  <a:pos x="f734" y="f735"/>
                </a:cxn>
                <a:cxn ang="f509">
                  <a:pos x="f736" y="f737"/>
                </a:cxn>
                <a:cxn ang="f509">
                  <a:pos x="f738" y="f739"/>
                </a:cxn>
                <a:cxn ang="f509">
                  <a:pos x="f740" y="f741"/>
                </a:cxn>
                <a:cxn ang="f509">
                  <a:pos x="f742" y="f743"/>
                </a:cxn>
                <a:cxn ang="f509">
                  <a:pos x="f744" y="f745"/>
                </a:cxn>
                <a:cxn ang="f509">
                  <a:pos x="f746" y="f747"/>
                </a:cxn>
                <a:cxn ang="f509">
                  <a:pos x="f748" y="f749"/>
                </a:cxn>
              </a:cxnLst>
              <a:rect l="f630" t="f633" r="f631" b="f632"/>
              <a:pathLst>
                <a:path w="1912" h="2600">
                  <a:moveTo>
                    <a:pt x="f7" y="f9"/>
                  </a:moveTo>
                  <a:lnTo>
                    <a:pt x="f7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5"/>
                  </a:lnTo>
                  <a:lnTo>
                    <a:pt x="f28" y="f25"/>
                  </a:lnTo>
                  <a:lnTo>
                    <a:pt x="f29" y="f23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5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69" y="f75"/>
                  </a:lnTo>
                  <a:lnTo>
                    <a:pt x="f67" y="f76"/>
                  </a:lnTo>
                  <a:lnTo>
                    <a:pt x="f77" y="f78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61" y="f83"/>
                  </a:lnTo>
                  <a:lnTo>
                    <a:pt x="f81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6"/>
                  </a:lnTo>
                  <a:lnTo>
                    <a:pt x="f111" y="f6"/>
                  </a:lnTo>
                  <a:lnTo>
                    <a:pt x="f112" y="f110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" y="f119"/>
                  </a:lnTo>
                  <a:lnTo>
                    <a:pt x="f120" y="f98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1" y="f133"/>
                  </a:lnTo>
                  <a:lnTo>
                    <a:pt x="f129" y="f134"/>
                  </a:lnTo>
                  <a:lnTo>
                    <a:pt x="f127" y="f135"/>
                  </a:lnTo>
                  <a:lnTo>
                    <a:pt x="f125" y="f136"/>
                  </a:lnTo>
                  <a:lnTo>
                    <a:pt x="f125" y="f136"/>
                  </a:lnTo>
                  <a:lnTo>
                    <a:pt x="f137" y="f138"/>
                  </a:lnTo>
                  <a:lnTo>
                    <a:pt x="f139" y="f76"/>
                  </a:lnTo>
                  <a:lnTo>
                    <a:pt x="f139" y="f140"/>
                  </a:lnTo>
                  <a:lnTo>
                    <a:pt x="f139" y="f141"/>
                  </a:lnTo>
                  <a:lnTo>
                    <a:pt x="f142" y="f143"/>
                  </a:lnTo>
                  <a:lnTo>
                    <a:pt x="f121" y="f144"/>
                  </a:lnTo>
                  <a:lnTo>
                    <a:pt x="f145" y="f146"/>
                  </a:lnTo>
                  <a:lnTo>
                    <a:pt x="f13" y="f147"/>
                  </a:lnTo>
                  <a:lnTo>
                    <a:pt x="f129" y="f148"/>
                  </a:lnTo>
                  <a:lnTo>
                    <a:pt x="f149" y="f68"/>
                  </a:lnTo>
                  <a:lnTo>
                    <a:pt x="f150" y="f151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9" y="f154"/>
                  </a:lnTo>
                  <a:lnTo>
                    <a:pt x="f44" y="f155"/>
                  </a:lnTo>
                  <a:lnTo>
                    <a:pt x="f48" y="f156"/>
                  </a:lnTo>
                  <a:lnTo>
                    <a:pt x="f157" y="f156"/>
                  </a:lnTo>
                  <a:lnTo>
                    <a:pt x="f158" y="f156"/>
                  </a:lnTo>
                  <a:lnTo>
                    <a:pt x="f156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24" y="f176"/>
                  </a:lnTo>
                  <a:lnTo>
                    <a:pt x="f124" y="f176"/>
                  </a:lnTo>
                  <a:lnTo>
                    <a:pt x="f177" y="f178"/>
                  </a:lnTo>
                  <a:lnTo>
                    <a:pt x="f179" y="f169"/>
                  </a:lnTo>
                  <a:lnTo>
                    <a:pt x="f180" y="f151"/>
                  </a:lnTo>
                  <a:lnTo>
                    <a:pt x="f181" y="f182"/>
                  </a:lnTo>
                  <a:lnTo>
                    <a:pt x="f98" y="f23"/>
                  </a:lnTo>
                  <a:lnTo>
                    <a:pt x="f183" y="f184"/>
                  </a:lnTo>
                  <a:lnTo>
                    <a:pt x="f185" y="f145"/>
                  </a:lnTo>
                  <a:lnTo>
                    <a:pt x="f96" y="f186"/>
                  </a:lnTo>
                  <a:lnTo>
                    <a:pt x="f96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26" y="f195"/>
                  </a:lnTo>
                  <a:lnTo>
                    <a:pt x="f196" y="f197"/>
                  </a:lnTo>
                  <a:lnTo>
                    <a:pt x="f198" y="f105"/>
                  </a:lnTo>
                  <a:lnTo>
                    <a:pt x="f128" y="f199"/>
                  </a:lnTo>
                  <a:lnTo>
                    <a:pt x="f200" y="f201"/>
                  </a:lnTo>
                  <a:lnTo>
                    <a:pt x="f202" y="f103"/>
                  </a:lnTo>
                  <a:lnTo>
                    <a:pt x="f203" y="f103"/>
                  </a:lnTo>
                  <a:lnTo>
                    <a:pt x="f204" y="f201"/>
                  </a:lnTo>
                  <a:lnTo>
                    <a:pt x="f205" y="f206"/>
                  </a:lnTo>
                  <a:lnTo>
                    <a:pt x="f207" y="f105"/>
                  </a:lnTo>
                  <a:lnTo>
                    <a:pt x="f208" y="f197"/>
                  </a:lnTo>
                  <a:lnTo>
                    <a:pt x="f209" y="f210"/>
                  </a:lnTo>
                  <a:lnTo>
                    <a:pt x="f211" y="f194"/>
                  </a:lnTo>
                  <a:lnTo>
                    <a:pt x="f211" y="f194"/>
                  </a:lnTo>
                  <a:lnTo>
                    <a:pt x="f212" y="f213"/>
                  </a:lnTo>
                  <a:lnTo>
                    <a:pt x="f168" y="f210"/>
                  </a:lnTo>
                  <a:lnTo>
                    <a:pt x="f214" y="f107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138" y="f201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99"/>
                  </a:lnTo>
                  <a:lnTo>
                    <a:pt x="f140" y="f226"/>
                  </a:lnTo>
                  <a:lnTo>
                    <a:pt x="f140" y="f226"/>
                  </a:lnTo>
                  <a:lnTo>
                    <a:pt x="f227" y="f228"/>
                  </a:lnTo>
                  <a:lnTo>
                    <a:pt x="f178" y="f65"/>
                  </a:lnTo>
                  <a:lnTo>
                    <a:pt x="f75" y="f229"/>
                  </a:lnTo>
                  <a:lnTo>
                    <a:pt x="f75" y="f230"/>
                  </a:lnTo>
                  <a:lnTo>
                    <a:pt x="f178" y="f231"/>
                  </a:lnTo>
                  <a:lnTo>
                    <a:pt x="f227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" y="f245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54" y="f255"/>
                  </a:lnTo>
                  <a:lnTo>
                    <a:pt x="f256" y="f253"/>
                  </a:lnTo>
                  <a:lnTo>
                    <a:pt x="f256" y="f253"/>
                  </a:lnTo>
                  <a:lnTo>
                    <a:pt x="f257" y="f258"/>
                  </a:lnTo>
                  <a:lnTo>
                    <a:pt x="f259" y="f260"/>
                  </a:lnTo>
                  <a:lnTo>
                    <a:pt x="f202" y="f261"/>
                  </a:lnTo>
                  <a:lnTo>
                    <a:pt x="f262" y="f263"/>
                  </a:lnTo>
                  <a:lnTo>
                    <a:pt x="f126" y="f264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179" y="f269"/>
                  </a:lnTo>
                  <a:lnTo>
                    <a:pt x="f183" y="f269"/>
                  </a:lnTo>
                  <a:lnTo>
                    <a:pt x="f270" y="f269"/>
                  </a:lnTo>
                  <a:lnTo>
                    <a:pt x="f271" y="f240"/>
                  </a:lnTo>
                  <a:lnTo>
                    <a:pt x="f272" y="f273"/>
                  </a:lnTo>
                  <a:lnTo>
                    <a:pt x="f274" y="f242"/>
                  </a:lnTo>
                  <a:lnTo>
                    <a:pt x="f275" y="f276"/>
                  </a:lnTo>
                  <a:lnTo>
                    <a:pt x="f275" y="f276"/>
                  </a:lnTo>
                  <a:lnTo>
                    <a:pt x="f104" y="f39"/>
                  </a:lnTo>
                  <a:lnTo>
                    <a:pt x="f106" y="f277"/>
                  </a:lnTo>
                  <a:lnTo>
                    <a:pt x="f110" y="f278"/>
                  </a:lnTo>
                  <a:lnTo>
                    <a:pt x="f110" y="f255"/>
                  </a:lnTo>
                  <a:lnTo>
                    <a:pt x="f6" y="f279"/>
                  </a:lnTo>
                  <a:lnTo>
                    <a:pt x="f108" y="f280"/>
                  </a:lnTo>
                  <a:lnTo>
                    <a:pt x="f114" y="f281"/>
                  </a:lnTo>
                  <a:lnTo>
                    <a:pt x="f116" y="f282"/>
                  </a:lnTo>
                  <a:lnTo>
                    <a:pt x="f274" y="f283"/>
                  </a:lnTo>
                  <a:lnTo>
                    <a:pt x="f100" y="f284"/>
                  </a:lnTo>
                  <a:lnTo>
                    <a:pt x="f181" y="f20"/>
                  </a:lnTo>
                  <a:lnTo>
                    <a:pt x="f267" y="f285"/>
                  </a:lnTo>
                  <a:lnTo>
                    <a:pt x="f191" y="f286"/>
                  </a:lnTo>
                  <a:lnTo>
                    <a:pt x="f287" y="f286"/>
                  </a:lnTo>
                  <a:lnTo>
                    <a:pt x="f287" y="f286"/>
                  </a:lnTo>
                  <a:lnTo>
                    <a:pt x="f288" y="f289"/>
                  </a:lnTo>
                  <a:lnTo>
                    <a:pt x="f200" y="f289"/>
                  </a:lnTo>
                  <a:lnTo>
                    <a:pt x="f290" y="f289"/>
                  </a:lnTo>
                  <a:lnTo>
                    <a:pt x="f291" y="f292"/>
                  </a:lnTo>
                  <a:lnTo>
                    <a:pt x="f233" y="f289"/>
                  </a:lnTo>
                  <a:lnTo>
                    <a:pt x="f293" y="f294"/>
                  </a:lnTo>
                  <a:lnTo>
                    <a:pt x="f293" y="f294"/>
                  </a:lnTo>
                  <a:lnTo>
                    <a:pt x="f60" y="f295"/>
                  </a:lnTo>
                  <a:lnTo>
                    <a:pt x="f296" y="f297"/>
                  </a:lnTo>
                  <a:lnTo>
                    <a:pt x="f25" y="f298"/>
                  </a:lnTo>
                  <a:lnTo>
                    <a:pt x="f299" y="f300"/>
                  </a:lnTo>
                  <a:lnTo>
                    <a:pt x="f150" y="f301"/>
                  </a:lnTo>
                  <a:lnTo>
                    <a:pt x="f302" y="f303"/>
                  </a:lnTo>
                  <a:lnTo>
                    <a:pt x="f304" y="f305"/>
                  </a:lnTo>
                  <a:lnTo>
                    <a:pt x="f306" y="f307"/>
                  </a:lnTo>
                  <a:lnTo>
                    <a:pt x="f308" y="f309"/>
                  </a:lnTo>
                  <a:lnTo>
                    <a:pt x="f310" y="f311"/>
                  </a:lnTo>
                  <a:lnTo>
                    <a:pt x="f310" y="f311"/>
                  </a:lnTo>
                  <a:lnTo>
                    <a:pt x="f310" y="f312"/>
                  </a:lnTo>
                  <a:lnTo>
                    <a:pt x="f310" y="f313"/>
                  </a:lnTo>
                  <a:lnTo>
                    <a:pt x="f306" y="f314"/>
                  </a:lnTo>
                  <a:lnTo>
                    <a:pt x="f315" y="f316"/>
                  </a:lnTo>
                  <a:lnTo>
                    <a:pt x="f302" y="f317"/>
                  </a:lnTo>
                  <a:lnTo>
                    <a:pt x="f318" y="f319"/>
                  </a:lnTo>
                  <a:lnTo>
                    <a:pt x="f320" y="f321"/>
                  </a:lnTo>
                  <a:lnTo>
                    <a:pt x="f320" y="f321"/>
                  </a:lnTo>
                  <a:lnTo>
                    <a:pt x="f322" y="f323"/>
                  </a:lnTo>
                  <a:lnTo>
                    <a:pt x="f324" y="f325"/>
                  </a:lnTo>
                  <a:lnTo>
                    <a:pt x="f19" y="f326"/>
                  </a:lnTo>
                  <a:lnTo>
                    <a:pt x="f37" y="f327"/>
                  </a:lnTo>
                  <a:lnTo>
                    <a:pt x="f19" y="f328"/>
                  </a:lnTo>
                  <a:lnTo>
                    <a:pt x="f324" y="f329"/>
                  </a:lnTo>
                  <a:lnTo>
                    <a:pt x="f322" y="f330"/>
                  </a:lnTo>
                  <a:lnTo>
                    <a:pt x="f320" y="f331"/>
                  </a:lnTo>
                  <a:lnTo>
                    <a:pt x="f332" y="f333"/>
                  </a:lnTo>
                  <a:lnTo>
                    <a:pt x="f334" y="f335"/>
                  </a:lnTo>
                  <a:lnTo>
                    <a:pt x="f336" y="f337"/>
                  </a:lnTo>
                  <a:lnTo>
                    <a:pt x="f338" y="f339"/>
                  </a:lnTo>
                  <a:lnTo>
                    <a:pt x="f121" y="f340"/>
                  </a:lnTo>
                  <a:lnTo>
                    <a:pt x="f11" y="f341"/>
                  </a:lnTo>
                  <a:lnTo>
                    <a:pt x="f342" y="f343"/>
                  </a:lnTo>
                  <a:lnTo>
                    <a:pt x="f344" y="f8"/>
                  </a:lnTo>
                  <a:lnTo>
                    <a:pt x="f344" y="f8"/>
                  </a:lnTo>
                  <a:lnTo>
                    <a:pt x="f345" y="f343"/>
                  </a:lnTo>
                  <a:lnTo>
                    <a:pt x="f213" y="f346"/>
                  </a:lnTo>
                  <a:lnTo>
                    <a:pt x="f206" y="f347"/>
                  </a:lnTo>
                  <a:lnTo>
                    <a:pt x="f222" y="f348"/>
                  </a:lnTo>
                  <a:lnTo>
                    <a:pt x="f349" y="f35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lnTo>
                    <a:pt x="f95" y="f359"/>
                  </a:lnTo>
                  <a:lnTo>
                    <a:pt x="f360" y="f327"/>
                  </a:lnTo>
                  <a:lnTo>
                    <a:pt x="f361" y="f362"/>
                  </a:lnTo>
                  <a:lnTo>
                    <a:pt x="f360" y="f363"/>
                  </a:lnTo>
                  <a:lnTo>
                    <a:pt x="f364" y="f365"/>
                  </a:lnTo>
                  <a:lnTo>
                    <a:pt x="f357" y="f366"/>
                  </a:lnTo>
                  <a:lnTo>
                    <a:pt x="f367" y="f368"/>
                  </a:lnTo>
                  <a:lnTo>
                    <a:pt x="f367" y="f368"/>
                  </a:lnTo>
                  <a:lnTo>
                    <a:pt x="f369" y="f370"/>
                  </a:lnTo>
                  <a:lnTo>
                    <a:pt x="f371" y="f372"/>
                  </a:lnTo>
                  <a:lnTo>
                    <a:pt x="f373" y="f374"/>
                  </a:lnTo>
                  <a:lnTo>
                    <a:pt x="f375" y="f376"/>
                  </a:lnTo>
                  <a:lnTo>
                    <a:pt x="f375" y="f377"/>
                  </a:lnTo>
                  <a:lnTo>
                    <a:pt x="f378" y="f379"/>
                  </a:lnTo>
                  <a:lnTo>
                    <a:pt x="f375" y="f380"/>
                  </a:lnTo>
                  <a:lnTo>
                    <a:pt x="f381" y="f382"/>
                  </a:lnTo>
                  <a:lnTo>
                    <a:pt x="f351" y="f312"/>
                  </a:lnTo>
                  <a:lnTo>
                    <a:pt x="f383" y="f307"/>
                  </a:lnTo>
                  <a:lnTo>
                    <a:pt x="f383" y="f307"/>
                  </a:lnTo>
                  <a:lnTo>
                    <a:pt x="f355" y="f384"/>
                  </a:lnTo>
                  <a:lnTo>
                    <a:pt x="f364" y="f385"/>
                  </a:lnTo>
                  <a:lnTo>
                    <a:pt x="f386" y="f301"/>
                  </a:lnTo>
                  <a:lnTo>
                    <a:pt x="f71" y="f387"/>
                  </a:lnTo>
                  <a:lnTo>
                    <a:pt x="f388" y="f298"/>
                  </a:lnTo>
                  <a:lnTo>
                    <a:pt x="f389" y="f297"/>
                  </a:lnTo>
                  <a:lnTo>
                    <a:pt x="f390" y="f391"/>
                  </a:lnTo>
                  <a:lnTo>
                    <a:pt x="f392" y="f393"/>
                  </a:lnTo>
                  <a:lnTo>
                    <a:pt x="f273" y="f286"/>
                  </a:lnTo>
                  <a:lnTo>
                    <a:pt x="f394" y="f286"/>
                  </a:lnTo>
                  <a:lnTo>
                    <a:pt x="f394" y="f286"/>
                  </a:lnTo>
                  <a:lnTo>
                    <a:pt x="f32" y="f395"/>
                  </a:lnTo>
                  <a:lnTo>
                    <a:pt x="f396" y="f397"/>
                  </a:lnTo>
                  <a:lnTo>
                    <a:pt x="f398" y="f399"/>
                  </a:lnTo>
                  <a:lnTo>
                    <a:pt x="f398" y="f400"/>
                  </a:lnTo>
                  <a:lnTo>
                    <a:pt x="f396" y="f401"/>
                  </a:lnTo>
                  <a:lnTo>
                    <a:pt x="f402" y="f403"/>
                  </a:lnTo>
                  <a:lnTo>
                    <a:pt x="f394" y="f404"/>
                  </a:lnTo>
                  <a:lnTo>
                    <a:pt x="f405" y="f406"/>
                  </a:lnTo>
                  <a:lnTo>
                    <a:pt x="f404" y="f407"/>
                  </a:lnTo>
                  <a:lnTo>
                    <a:pt x="f404" y="f407"/>
                  </a:lnTo>
                  <a:lnTo>
                    <a:pt x="f408" y="f282"/>
                  </a:lnTo>
                  <a:lnTo>
                    <a:pt x="f409" y="f410"/>
                  </a:lnTo>
                  <a:lnTo>
                    <a:pt x="f411" y="f412"/>
                  </a:lnTo>
                  <a:lnTo>
                    <a:pt x="f413" y="f414"/>
                  </a:lnTo>
                  <a:lnTo>
                    <a:pt x="f415" y="f416"/>
                  </a:lnTo>
                  <a:lnTo>
                    <a:pt x="f417" y="f416"/>
                  </a:lnTo>
                  <a:lnTo>
                    <a:pt x="f418" y="f414"/>
                  </a:lnTo>
                  <a:lnTo>
                    <a:pt x="f419" y="f420"/>
                  </a:lnTo>
                  <a:lnTo>
                    <a:pt x="f421" y="f420"/>
                  </a:lnTo>
                  <a:lnTo>
                    <a:pt x="f422" y="f420"/>
                  </a:lnTo>
                  <a:lnTo>
                    <a:pt x="f423" y="f416"/>
                  </a:lnTo>
                  <a:lnTo>
                    <a:pt x="f253" y="f424"/>
                  </a:lnTo>
                  <a:lnTo>
                    <a:pt x="f260" y="f425"/>
                  </a:lnTo>
                  <a:lnTo>
                    <a:pt x="f245" y="f426"/>
                  </a:lnTo>
                  <a:lnTo>
                    <a:pt x="f245" y="f426"/>
                  </a:lnTo>
                  <a:lnTo>
                    <a:pt x="f427" y="f428"/>
                  </a:lnTo>
                  <a:lnTo>
                    <a:pt x="f429" y="f430"/>
                  </a:lnTo>
                  <a:lnTo>
                    <a:pt x="f431" y="f432"/>
                  </a:lnTo>
                  <a:lnTo>
                    <a:pt x="f433" y="f434"/>
                  </a:lnTo>
                  <a:lnTo>
                    <a:pt x="f435" y="f436"/>
                  </a:lnTo>
                  <a:lnTo>
                    <a:pt x="f437" y="f422"/>
                  </a:lnTo>
                  <a:lnTo>
                    <a:pt x="f438" y="f439"/>
                  </a:lnTo>
                  <a:lnTo>
                    <a:pt x="f440" y="f249"/>
                  </a:lnTo>
                  <a:lnTo>
                    <a:pt x="f441" y="f39"/>
                  </a:lnTo>
                  <a:lnTo>
                    <a:pt x="f440" y="f266"/>
                  </a:lnTo>
                  <a:lnTo>
                    <a:pt x="f442" y="f441"/>
                  </a:lnTo>
                  <a:lnTo>
                    <a:pt x="f238" y="f443"/>
                  </a:lnTo>
                  <a:lnTo>
                    <a:pt x="f435" y="f444"/>
                  </a:lnTo>
                  <a:lnTo>
                    <a:pt x="f240" y="f445"/>
                  </a:lnTo>
                  <a:lnTo>
                    <a:pt x="f240" y="f445"/>
                  </a:lnTo>
                  <a:lnTo>
                    <a:pt x="f429" y="f231"/>
                  </a:lnTo>
                  <a:lnTo>
                    <a:pt x="f446" y="f447"/>
                  </a:lnTo>
                  <a:lnTo>
                    <a:pt x="f448" y="f449"/>
                  </a:lnTo>
                  <a:lnTo>
                    <a:pt x="f450" y="f451"/>
                  </a:lnTo>
                  <a:lnTo>
                    <a:pt x="f452" y="f453"/>
                  </a:lnTo>
                  <a:lnTo>
                    <a:pt x="f261" y="f454"/>
                  </a:lnTo>
                  <a:lnTo>
                    <a:pt x="f260" y="f455"/>
                  </a:lnTo>
                  <a:lnTo>
                    <a:pt x="f258" y="f456"/>
                  </a:lnTo>
                  <a:lnTo>
                    <a:pt x="f255" y="f457"/>
                  </a:lnTo>
                  <a:lnTo>
                    <a:pt x="f38" y="f458"/>
                  </a:lnTo>
                  <a:lnTo>
                    <a:pt x="f459" y="f229"/>
                  </a:lnTo>
                  <a:lnTo>
                    <a:pt x="f460" y="f458"/>
                  </a:lnTo>
                  <a:lnTo>
                    <a:pt x="f461" y="f462"/>
                  </a:lnTo>
                  <a:lnTo>
                    <a:pt x="f432" y="f463"/>
                  </a:lnTo>
                  <a:lnTo>
                    <a:pt x="f464" y="f465"/>
                  </a:lnTo>
                  <a:lnTo>
                    <a:pt x="f424" y="f55"/>
                  </a:lnTo>
                  <a:lnTo>
                    <a:pt x="f282" y="f466"/>
                  </a:lnTo>
                  <a:lnTo>
                    <a:pt x="f467" y="f468"/>
                  </a:lnTo>
                  <a:lnTo>
                    <a:pt x="f469" y="f470"/>
                  </a:lnTo>
                  <a:lnTo>
                    <a:pt x="f403" y="f471"/>
                  </a:lnTo>
                  <a:lnTo>
                    <a:pt x="f403" y="f471"/>
                  </a:lnTo>
                  <a:lnTo>
                    <a:pt x="f472" y="f473"/>
                  </a:lnTo>
                  <a:lnTo>
                    <a:pt x="f474" y="f473"/>
                  </a:lnTo>
                  <a:lnTo>
                    <a:pt x="f284" y="f471"/>
                  </a:lnTo>
                  <a:lnTo>
                    <a:pt x="f475" y="f53"/>
                  </a:lnTo>
                  <a:lnTo>
                    <a:pt x="f476" y="f477"/>
                  </a:lnTo>
                  <a:lnTo>
                    <a:pt x="f478" y="f231"/>
                  </a:lnTo>
                  <a:lnTo>
                    <a:pt x="f479" y="f480"/>
                  </a:lnTo>
                  <a:lnTo>
                    <a:pt x="f481" y="f482"/>
                  </a:lnTo>
                  <a:lnTo>
                    <a:pt x="f483" y="f57"/>
                  </a:lnTo>
                  <a:lnTo>
                    <a:pt x="f484" y="f388"/>
                  </a:lnTo>
                  <a:lnTo>
                    <a:pt x="f485" y="f486"/>
                  </a:lnTo>
                  <a:lnTo>
                    <a:pt x="f487" y="f488"/>
                  </a:lnTo>
                  <a:lnTo>
                    <a:pt x="f489" y="f367"/>
                  </a:lnTo>
                  <a:lnTo>
                    <a:pt x="f490" y="f491"/>
                  </a:lnTo>
                  <a:lnTo>
                    <a:pt x="f492" y="f493"/>
                  </a:lnTo>
                  <a:lnTo>
                    <a:pt x="f494" y="f218"/>
                  </a:lnTo>
                  <a:lnTo>
                    <a:pt x="f7" y="f495"/>
                  </a:lnTo>
                  <a:lnTo>
                    <a:pt x="f7" y="f496"/>
                  </a:lnTo>
                  <a:lnTo>
                    <a:pt x="f7" y="f9"/>
                  </a:lnTo>
                  <a:lnTo>
                    <a:pt x="f7" y="f9"/>
                  </a:lnTo>
                  <a:close/>
                </a:path>
              </a:pathLst>
            </a:custGeom>
            <a:solidFill>
              <a:srgbClr val="1F4E79"/>
            </a:solidFill>
            <a:ln cap="flat">
              <a:noFill/>
              <a:prstDash val="solid"/>
            </a:ln>
          </p:spPr>
          <p:txBody>
            <a:bodyPr vert="horz" wrap="square" lIns="0" tIns="18288" rIns="0" bIns="18288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85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55" name="Grupa 54">
            <a:extLst>
              <a:ext uri="{FF2B5EF4-FFF2-40B4-BE49-F238E27FC236}">
                <a16:creationId xmlns:a16="http://schemas.microsoft.com/office/drawing/2014/main" id="{D1777606-F415-8A10-C5DC-98C603E92380}"/>
              </a:ext>
            </a:extLst>
          </p:cNvPr>
          <p:cNvGrpSpPr/>
          <p:nvPr/>
        </p:nvGrpSpPr>
        <p:grpSpPr>
          <a:xfrm>
            <a:off x="10743273" y="685114"/>
            <a:ext cx="1409700" cy="1409700"/>
            <a:chOff x="10743273" y="685114"/>
            <a:chExt cx="1409700" cy="1409700"/>
          </a:xfrm>
        </p:grpSpPr>
        <p:sp>
          <p:nvSpPr>
            <p:cNvPr id="26" name="Ovāls 25">
              <a:extLst>
                <a:ext uri="{FF2B5EF4-FFF2-40B4-BE49-F238E27FC236}">
                  <a16:creationId xmlns:a16="http://schemas.microsoft.com/office/drawing/2014/main" id="{3AF09511-6200-C680-715D-CA4A460CE9EF}"/>
                </a:ext>
              </a:extLst>
            </p:cNvPr>
            <p:cNvSpPr/>
            <p:nvPr/>
          </p:nvSpPr>
          <p:spPr>
            <a:xfrm>
              <a:off x="10743273" y="685114"/>
              <a:ext cx="1409700" cy="14097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4" name="Brīvforma 23" descr="Jautājuma zīmes ikona">
              <a:extLst>
                <a:ext uri="{FF2B5EF4-FFF2-40B4-BE49-F238E27FC236}">
                  <a16:creationId xmlns:a16="http://schemas.microsoft.com/office/drawing/2014/main" id="{E8683933-D336-D7F8-72E6-C37456897A2A}"/>
                </a:ext>
              </a:extLst>
            </p:cNvPr>
            <p:cNvSpPr/>
            <p:nvPr/>
          </p:nvSpPr>
          <p:spPr>
            <a:xfrm>
              <a:off x="11174507" y="978877"/>
              <a:ext cx="533625" cy="72017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190"/>
                <a:gd name="f8" fmla="val 1606"/>
                <a:gd name="f9" fmla="val 766"/>
                <a:gd name="f10" fmla="val 1110"/>
                <a:gd name="f11" fmla="val 357"/>
                <a:gd name="f12" fmla="val 1068"/>
                <a:gd name="f13" fmla="val 358"/>
                <a:gd name="f14" fmla="val 1019"/>
                <a:gd name="f15" fmla="val 364"/>
                <a:gd name="f16" fmla="val 975"/>
                <a:gd name="f17" fmla="val 371"/>
                <a:gd name="f18" fmla="val 934"/>
                <a:gd name="f19" fmla="val 380"/>
                <a:gd name="f20" fmla="val 900"/>
                <a:gd name="f21" fmla="val 395"/>
                <a:gd name="f22" fmla="val 867"/>
                <a:gd name="f23" fmla="val 411"/>
                <a:gd name="f24" fmla="val 838"/>
                <a:gd name="f25" fmla="val 430"/>
                <a:gd name="f26" fmla="val 808"/>
                <a:gd name="f27" fmla="val 452"/>
                <a:gd name="f28" fmla="val 781"/>
                <a:gd name="f29" fmla="val 483"/>
                <a:gd name="f30" fmla="val 748"/>
                <a:gd name="f31" fmla="val 528"/>
                <a:gd name="f32" fmla="val 706"/>
                <a:gd name="f33" fmla="val 587"/>
                <a:gd name="f34" fmla="val 653"/>
                <a:gd name="f35" fmla="val 662"/>
                <a:gd name="f36" fmla="val 591"/>
                <a:gd name="f37" fmla="val 682"/>
                <a:gd name="f38" fmla="val 572"/>
                <a:gd name="f39" fmla="val 700"/>
                <a:gd name="f40" fmla="val 556"/>
                <a:gd name="f41" fmla="val 715"/>
                <a:gd name="f42" fmla="val 539"/>
                <a:gd name="f43" fmla="val 728"/>
                <a:gd name="f44" fmla="val 523"/>
                <a:gd name="f45" fmla="val 737"/>
                <a:gd name="f46" fmla="val 507"/>
                <a:gd name="f47" fmla="val 744"/>
                <a:gd name="f48" fmla="val 490"/>
                <a:gd name="f49" fmla="val 475"/>
                <a:gd name="f50" fmla="val 750"/>
                <a:gd name="f51" fmla="val 461"/>
                <a:gd name="f52" fmla="val 446"/>
                <a:gd name="f53" fmla="val 432"/>
                <a:gd name="f54" fmla="val 419"/>
                <a:gd name="f55" fmla="val 741"/>
                <a:gd name="f56" fmla="val 408"/>
                <a:gd name="f57" fmla="val 735"/>
                <a:gd name="f58" fmla="val 397"/>
                <a:gd name="f59" fmla="val 730"/>
                <a:gd name="f60" fmla="val 386"/>
                <a:gd name="f61" fmla="val 722"/>
                <a:gd name="f62" fmla="val 377"/>
                <a:gd name="f63" fmla="val 368"/>
                <a:gd name="f64" fmla="val 695"/>
                <a:gd name="f65" fmla="val 355"/>
                <a:gd name="f66" fmla="val 684"/>
                <a:gd name="f67" fmla="val 347"/>
                <a:gd name="f68" fmla="val 671"/>
                <a:gd name="f69" fmla="val 344"/>
                <a:gd name="f70" fmla="val 656"/>
                <a:gd name="f71" fmla="val 340"/>
                <a:gd name="f72" fmla="val 642"/>
                <a:gd name="f73" fmla="val 338"/>
                <a:gd name="f74" fmla="val 625"/>
                <a:gd name="f75" fmla="val 336"/>
                <a:gd name="f76" fmla="val 609"/>
                <a:gd name="f77" fmla="val 335"/>
                <a:gd name="f78" fmla="val 589"/>
                <a:gd name="f79" fmla="val 554"/>
                <a:gd name="f80" fmla="val 342"/>
                <a:gd name="f81" fmla="val 538"/>
                <a:gd name="f82" fmla="val 508"/>
                <a:gd name="f83" fmla="val 496"/>
                <a:gd name="f84" fmla="val 375"/>
                <a:gd name="f85" fmla="val 481"/>
                <a:gd name="f86" fmla="val 470"/>
                <a:gd name="f87" fmla="val 400"/>
                <a:gd name="f88" fmla="val 459"/>
                <a:gd name="f89" fmla="val 417"/>
                <a:gd name="f90" fmla="val 450"/>
                <a:gd name="f91" fmla="val 435"/>
                <a:gd name="f92" fmla="val 441"/>
                <a:gd name="f93" fmla="val 455"/>
                <a:gd name="f94" fmla="val 433"/>
                <a:gd name="f95" fmla="val 479"/>
                <a:gd name="f96" fmla="val 426"/>
                <a:gd name="f97" fmla="val 505"/>
                <a:gd name="f98" fmla="val 422"/>
                <a:gd name="f99" fmla="val 532"/>
                <a:gd name="f100" fmla="val 563"/>
                <a:gd name="f101" fmla="val 510"/>
                <a:gd name="f102" fmla="val 7"/>
                <a:gd name="f103" fmla="val 18"/>
                <a:gd name="f104" fmla="val 26"/>
                <a:gd name="f105" fmla="val 33"/>
                <a:gd name="f106" fmla="val 351"/>
                <a:gd name="f107" fmla="val 42"/>
                <a:gd name="f108" fmla="val 327"/>
                <a:gd name="f109" fmla="val 53"/>
                <a:gd name="f110" fmla="val 304"/>
                <a:gd name="f111" fmla="val 64"/>
                <a:gd name="f112" fmla="val 280"/>
                <a:gd name="f113" fmla="val 75"/>
                <a:gd name="f114" fmla="val 258"/>
                <a:gd name="f115" fmla="val 88"/>
                <a:gd name="f116" fmla="val 236"/>
                <a:gd name="f117" fmla="val 102"/>
                <a:gd name="f118" fmla="val 216"/>
                <a:gd name="f119" fmla="val 117"/>
                <a:gd name="f120" fmla="val 196"/>
                <a:gd name="f121" fmla="val 133"/>
                <a:gd name="f122" fmla="val 176"/>
                <a:gd name="f123" fmla="val 150"/>
                <a:gd name="f124" fmla="val 157"/>
                <a:gd name="f125" fmla="val 168"/>
                <a:gd name="f126" fmla="val 141"/>
                <a:gd name="f127" fmla="val 187"/>
                <a:gd name="f128" fmla="val 123"/>
                <a:gd name="f129" fmla="val 207"/>
                <a:gd name="f130" fmla="val 108"/>
                <a:gd name="f131" fmla="val 227"/>
                <a:gd name="f132" fmla="val 91"/>
                <a:gd name="f133" fmla="val 251"/>
                <a:gd name="f134" fmla="val 79"/>
                <a:gd name="f135" fmla="val 274"/>
                <a:gd name="f136" fmla="val 66"/>
                <a:gd name="f137" fmla="val 298"/>
                <a:gd name="f138" fmla="val 55"/>
                <a:gd name="f139" fmla="val 325"/>
                <a:gd name="f140" fmla="val 44"/>
                <a:gd name="f141" fmla="val 353"/>
                <a:gd name="f142" fmla="val 35"/>
                <a:gd name="f143" fmla="val 410"/>
                <a:gd name="f144" fmla="val 13"/>
                <a:gd name="f145" fmla="val 474"/>
                <a:gd name="f146" fmla="val 4"/>
                <a:gd name="f147" fmla="val 541"/>
                <a:gd name="f148" fmla="val 2"/>
                <a:gd name="f149" fmla="val 578"/>
                <a:gd name="f150" fmla="val 614"/>
                <a:gd name="f151" fmla="val 673"/>
                <a:gd name="f152" fmla="val 726"/>
                <a:gd name="f153" fmla="val 5"/>
                <a:gd name="f154" fmla="val 779"/>
                <a:gd name="f155" fmla="val 827"/>
                <a:gd name="f156" fmla="val 24"/>
                <a:gd name="f157" fmla="val 872"/>
                <a:gd name="f158" fmla="val 38"/>
                <a:gd name="f159" fmla="val 916"/>
                <a:gd name="f160" fmla="val 956"/>
                <a:gd name="f161" fmla="val 993"/>
                <a:gd name="f162" fmla="val 97"/>
                <a:gd name="f163" fmla="val 1017"/>
                <a:gd name="f164" fmla="val 113"/>
                <a:gd name="f165" fmla="val 1040"/>
                <a:gd name="f166" fmla="val 132"/>
                <a:gd name="f167" fmla="val 1061"/>
                <a:gd name="f168" fmla="val 1079"/>
                <a:gd name="f169" fmla="val 1097"/>
                <a:gd name="f170" fmla="val 188"/>
                <a:gd name="f171" fmla="val 1114"/>
                <a:gd name="f172" fmla="val 208"/>
                <a:gd name="f173" fmla="val 1128"/>
                <a:gd name="f174" fmla="val 230"/>
                <a:gd name="f175" fmla="val 1141"/>
                <a:gd name="f176" fmla="val 252"/>
                <a:gd name="f177" fmla="val 1152"/>
                <a:gd name="f178" fmla="val 1163"/>
                <a:gd name="f179" fmla="val 1170"/>
                <a:gd name="f180" fmla="val 322"/>
                <a:gd name="f181" fmla="val 1178"/>
                <a:gd name="f182" fmla="val 346"/>
                <a:gd name="f183" fmla="val 1183"/>
                <a:gd name="f184" fmla="val 1187"/>
                <a:gd name="f185" fmla="val 1189"/>
                <a:gd name="f186" fmla="val 518"/>
                <a:gd name="f187" fmla="val 1161"/>
                <a:gd name="f188" fmla="val 585"/>
                <a:gd name="f189" fmla="val 1150"/>
                <a:gd name="f190" fmla="val 605"/>
                <a:gd name="f191" fmla="val 1139"/>
                <a:gd name="f192" fmla="val 627"/>
                <a:gd name="f193" fmla="val 1125"/>
                <a:gd name="f194" fmla="val 649"/>
                <a:gd name="f195" fmla="val 1108"/>
                <a:gd name="f196" fmla="val 1086"/>
                <a:gd name="f197" fmla="val 697"/>
                <a:gd name="f198" fmla="val 1062"/>
                <a:gd name="f199" fmla="val 1035"/>
                <a:gd name="f200" fmla="val 1004"/>
                <a:gd name="f201" fmla="val 775"/>
                <a:gd name="f202" fmla="val 969"/>
                <a:gd name="f203" fmla="val 805"/>
                <a:gd name="f204" fmla="val 933"/>
                <a:gd name="f205" fmla="val 836"/>
                <a:gd name="f206" fmla="val 883"/>
                <a:gd name="f207" fmla="val 876"/>
                <a:gd name="f208" fmla="val 843"/>
                <a:gd name="f209" fmla="val 913"/>
                <a:gd name="f210" fmla="val 828"/>
                <a:gd name="f211" fmla="val 929"/>
                <a:gd name="f212" fmla="val 814"/>
                <a:gd name="f213" fmla="val 945"/>
                <a:gd name="f214" fmla="val 803"/>
                <a:gd name="f215" fmla="val 960"/>
                <a:gd name="f216" fmla="val 795"/>
                <a:gd name="f217" fmla="val 973"/>
                <a:gd name="f218" fmla="val 788"/>
                <a:gd name="f219" fmla="val 988"/>
                <a:gd name="f220" fmla="val 783"/>
                <a:gd name="f221" fmla="val 1002"/>
                <a:gd name="f222" fmla="val 777"/>
                <a:gd name="f223" fmla="val 773"/>
                <a:gd name="f224" fmla="val 1033"/>
                <a:gd name="f225" fmla="val 768"/>
                <a:gd name="f226" fmla="val 1070"/>
                <a:gd name="f227" fmla="val 1218"/>
                <a:gd name="f228" fmla="+- 0 0 -90"/>
                <a:gd name="f229" fmla="*/ f4 1 1190"/>
                <a:gd name="f230" fmla="*/ f5 1 1606"/>
                <a:gd name="f231" fmla="val f6"/>
                <a:gd name="f232" fmla="val f7"/>
                <a:gd name="f233" fmla="val f8"/>
                <a:gd name="f234" fmla="*/ f228 f0 1"/>
                <a:gd name="f235" fmla="+- f233 0 f231"/>
                <a:gd name="f236" fmla="+- f232 0 f231"/>
                <a:gd name="f237" fmla="*/ f234 1 f3"/>
                <a:gd name="f238" fmla="*/ f236 1 1190"/>
                <a:gd name="f239" fmla="*/ f235 1 1606"/>
                <a:gd name="f240" fmla="+- f237 0 f1"/>
                <a:gd name="f241" fmla="*/ 357 1 f238"/>
                <a:gd name="f242" fmla="*/ 1068 1 f239"/>
                <a:gd name="f243" fmla="*/ 364 1 f238"/>
                <a:gd name="f244" fmla="*/ 975 1 f239"/>
                <a:gd name="f245" fmla="*/ 380 1 f238"/>
                <a:gd name="f246" fmla="*/ 900 1 f239"/>
                <a:gd name="f247" fmla="*/ 430 1 f238"/>
                <a:gd name="f248" fmla="*/ 808 1 f239"/>
                <a:gd name="f249" fmla="*/ 483 1 f238"/>
                <a:gd name="f250" fmla="*/ 748 1 f239"/>
                <a:gd name="f251" fmla="*/ 662 1 f238"/>
                <a:gd name="f252" fmla="*/ 591 1 f239"/>
                <a:gd name="f253" fmla="*/ 700 1 f238"/>
                <a:gd name="f254" fmla="*/ 556 1 f239"/>
                <a:gd name="f255" fmla="*/ 737 1 f238"/>
                <a:gd name="f256" fmla="*/ 507 1 f239"/>
                <a:gd name="f257" fmla="*/ 750 1 f238"/>
                <a:gd name="f258" fmla="*/ 461 1 f239"/>
                <a:gd name="f259" fmla="*/ 748 1 f238"/>
                <a:gd name="f260" fmla="*/ 432 1 f239"/>
                <a:gd name="f261" fmla="*/ 735 1 f238"/>
                <a:gd name="f262" fmla="*/ 397 1 f239"/>
                <a:gd name="f263" fmla="*/ 715 1 f238"/>
                <a:gd name="f264" fmla="*/ 368 1 f239"/>
                <a:gd name="f265" fmla="*/ 695 1 f238"/>
                <a:gd name="f266" fmla="*/ 355 1 f239"/>
                <a:gd name="f267" fmla="*/ 656 1 f238"/>
                <a:gd name="f268" fmla="*/ 340 1 f239"/>
                <a:gd name="f269" fmla="*/ 609 1 f238"/>
                <a:gd name="f270" fmla="*/ 335 1 f239"/>
                <a:gd name="f271" fmla="*/ 572 1 f238"/>
                <a:gd name="f272" fmla="*/ 338 1 f239"/>
                <a:gd name="f273" fmla="*/ 523 1 f238"/>
                <a:gd name="f274" fmla="*/ 481 1 f238"/>
                <a:gd name="f275" fmla="*/ 386 1 f239"/>
                <a:gd name="f276" fmla="*/ 459 1 f238"/>
                <a:gd name="f277" fmla="*/ 417 1 f239"/>
                <a:gd name="f278" fmla="*/ 433 1 f238"/>
                <a:gd name="f279" fmla="*/ 479 1 f239"/>
                <a:gd name="f280" fmla="*/ 417 1 f238"/>
                <a:gd name="f281" fmla="*/ 563 1 f239"/>
                <a:gd name="f282" fmla="*/ 7 1 f238"/>
                <a:gd name="f283" fmla="*/ 455 1 f239"/>
                <a:gd name="f284" fmla="*/ 33 1 f238"/>
                <a:gd name="f285" fmla="*/ 351 1 f239"/>
                <a:gd name="f286" fmla="*/ 64 1 f238"/>
                <a:gd name="f287" fmla="*/ 280 1 f239"/>
                <a:gd name="f288" fmla="*/ 102 1 f238"/>
                <a:gd name="f289" fmla="*/ 216 1 f239"/>
                <a:gd name="f290" fmla="*/ 150 1 f238"/>
                <a:gd name="f291" fmla="*/ 157 1 f239"/>
                <a:gd name="f292" fmla="*/ 187 1 f238"/>
                <a:gd name="f293" fmla="*/ 123 1 f239"/>
                <a:gd name="f294" fmla="*/ 251 1 f238"/>
                <a:gd name="f295" fmla="*/ 79 1 f239"/>
                <a:gd name="f296" fmla="*/ 325 1 f238"/>
                <a:gd name="f297" fmla="*/ 44 1 f239"/>
                <a:gd name="f298" fmla="*/ 410 1 f238"/>
                <a:gd name="f299" fmla="*/ 18 1 f239"/>
                <a:gd name="f300" fmla="*/ 507 1 f238"/>
                <a:gd name="f301" fmla="*/ 4 1 f239"/>
                <a:gd name="f302" fmla="*/ 614 1 f238"/>
                <a:gd name="f303" fmla="*/ 0 1 f239"/>
                <a:gd name="f304" fmla="*/ 726 1 f238"/>
                <a:gd name="f305" fmla="*/ 5 1 f239"/>
                <a:gd name="f306" fmla="*/ 872 1 f238"/>
                <a:gd name="f307" fmla="*/ 38 1 f239"/>
                <a:gd name="f308" fmla="*/ 993 1 f238"/>
                <a:gd name="f309" fmla="*/ 97 1 f239"/>
                <a:gd name="f310" fmla="*/ 1040 1 f238"/>
                <a:gd name="f311" fmla="*/ 132 1 f239"/>
                <a:gd name="f312" fmla="*/ 1097 1 f238"/>
                <a:gd name="f313" fmla="*/ 188 1 f239"/>
                <a:gd name="f314" fmla="*/ 1141 1 f238"/>
                <a:gd name="f315" fmla="*/ 252 1 f239"/>
                <a:gd name="f316" fmla="*/ 1170 1 f238"/>
                <a:gd name="f317" fmla="*/ 322 1 f239"/>
                <a:gd name="f318" fmla="*/ 1187 1 f238"/>
                <a:gd name="f319" fmla="*/ 1190 1 f238"/>
                <a:gd name="f320" fmla="*/ 450 1 f239"/>
                <a:gd name="f321" fmla="*/ 1183 1 f238"/>
                <a:gd name="f322" fmla="*/ 518 1 f239"/>
                <a:gd name="f323" fmla="*/ 1161 1 f238"/>
                <a:gd name="f324" fmla="*/ 585 1 f239"/>
                <a:gd name="f325" fmla="*/ 1139 1 f238"/>
                <a:gd name="f326" fmla="*/ 627 1 f239"/>
                <a:gd name="f327" fmla="*/ 1086 1 f238"/>
                <a:gd name="f328" fmla="*/ 697 1 f239"/>
                <a:gd name="f329" fmla="*/ 1004 1 f238"/>
                <a:gd name="f330" fmla="*/ 775 1 f239"/>
                <a:gd name="f331" fmla="*/ 933 1 f238"/>
                <a:gd name="f332" fmla="*/ 836 1 f239"/>
                <a:gd name="f333" fmla="*/ 828 1 f238"/>
                <a:gd name="f334" fmla="*/ 929 1 f239"/>
                <a:gd name="f335" fmla="*/ 795 1 f238"/>
                <a:gd name="f336" fmla="*/ 973 1 f239"/>
                <a:gd name="f337" fmla="*/ 783 1 f238"/>
                <a:gd name="f338" fmla="*/ 1002 1 f239"/>
                <a:gd name="f339" fmla="*/ 768 1 f238"/>
                <a:gd name="f340" fmla="*/ 1070 1 f239"/>
                <a:gd name="f341" fmla="*/ 344 1 f238"/>
                <a:gd name="f342" fmla="*/ 1218 1 f239"/>
                <a:gd name="f343" fmla="*/ 1606 1 f239"/>
                <a:gd name="f344" fmla="*/ 0 1 f238"/>
                <a:gd name="f345" fmla="*/ f232 1 f238"/>
                <a:gd name="f346" fmla="*/ f233 1 f239"/>
                <a:gd name="f347" fmla="*/ f344 f229 1"/>
                <a:gd name="f348" fmla="*/ f345 f229 1"/>
                <a:gd name="f349" fmla="*/ f346 f230 1"/>
                <a:gd name="f350" fmla="*/ f303 f230 1"/>
                <a:gd name="f351" fmla="*/ f241 f229 1"/>
                <a:gd name="f352" fmla="*/ f242 f230 1"/>
                <a:gd name="f353" fmla="*/ f243 f229 1"/>
                <a:gd name="f354" fmla="*/ f244 f230 1"/>
                <a:gd name="f355" fmla="*/ f245 f229 1"/>
                <a:gd name="f356" fmla="*/ f246 f230 1"/>
                <a:gd name="f357" fmla="*/ f247 f229 1"/>
                <a:gd name="f358" fmla="*/ f248 f230 1"/>
                <a:gd name="f359" fmla="*/ f249 f229 1"/>
                <a:gd name="f360" fmla="*/ f250 f230 1"/>
                <a:gd name="f361" fmla="*/ f251 f229 1"/>
                <a:gd name="f362" fmla="*/ f252 f230 1"/>
                <a:gd name="f363" fmla="*/ f253 f229 1"/>
                <a:gd name="f364" fmla="*/ f254 f230 1"/>
                <a:gd name="f365" fmla="*/ f255 f229 1"/>
                <a:gd name="f366" fmla="*/ f256 f230 1"/>
                <a:gd name="f367" fmla="*/ f257 f229 1"/>
                <a:gd name="f368" fmla="*/ f258 f230 1"/>
                <a:gd name="f369" fmla="*/ f259 f229 1"/>
                <a:gd name="f370" fmla="*/ f260 f230 1"/>
                <a:gd name="f371" fmla="*/ f261 f229 1"/>
                <a:gd name="f372" fmla="*/ f262 f230 1"/>
                <a:gd name="f373" fmla="*/ f263 f229 1"/>
                <a:gd name="f374" fmla="*/ f264 f230 1"/>
                <a:gd name="f375" fmla="*/ f265 f229 1"/>
                <a:gd name="f376" fmla="*/ f266 f230 1"/>
                <a:gd name="f377" fmla="*/ f267 f229 1"/>
                <a:gd name="f378" fmla="*/ f268 f230 1"/>
                <a:gd name="f379" fmla="*/ f269 f229 1"/>
                <a:gd name="f380" fmla="*/ f270 f230 1"/>
                <a:gd name="f381" fmla="*/ f271 f229 1"/>
                <a:gd name="f382" fmla="*/ f272 f230 1"/>
                <a:gd name="f383" fmla="*/ f273 f229 1"/>
                <a:gd name="f384" fmla="*/ f274 f229 1"/>
                <a:gd name="f385" fmla="*/ f275 f230 1"/>
                <a:gd name="f386" fmla="*/ f276 f229 1"/>
                <a:gd name="f387" fmla="*/ f277 f230 1"/>
                <a:gd name="f388" fmla="*/ f278 f229 1"/>
                <a:gd name="f389" fmla="*/ f279 f230 1"/>
                <a:gd name="f390" fmla="*/ f280 f229 1"/>
                <a:gd name="f391" fmla="*/ f281 f230 1"/>
                <a:gd name="f392" fmla="*/ f282 f229 1"/>
                <a:gd name="f393" fmla="*/ f283 f230 1"/>
                <a:gd name="f394" fmla="*/ f284 f229 1"/>
                <a:gd name="f395" fmla="*/ f285 f230 1"/>
                <a:gd name="f396" fmla="*/ f286 f229 1"/>
                <a:gd name="f397" fmla="*/ f287 f230 1"/>
                <a:gd name="f398" fmla="*/ f288 f229 1"/>
                <a:gd name="f399" fmla="*/ f289 f230 1"/>
                <a:gd name="f400" fmla="*/ f290 f229 1"/>
                <a:gd name="f401" fmla="*/ f291 f230 1"/>
                <a:gd name="f402" fmla="*/ f292 f229 1"/>
                <a:gd name="f403" fmla="*/ f293 f230 1"/>
                <a:gd name="f404" fmla="*/ f294 f229 1"/>
                <a:gd name="f405" fmla="*/ f295 f230 1"/>
                <a:gd name="f406" fmla="*/ f296 f229 1"/>
                <a:gd name="f407" fmla="*/ f297 f230 1"/>
                <a:gd name="f408" fmla="*/ f298 f229 1"/>
                <a:gd name="f409" fmla="*/ f299 f230 1"/>
                <a:gd name="f410" fmla="*/ f300 f229 1"/>
                <a:gd name="f411" fmla="*/ f301 f230 1"/>
                <a:gd name="f412" fmla="*/ f302 f229 1"/>
                <a:gd name="f413" fmla="*/ f304 f229 1"/>
                <a:gd name="f414" fmla="*/ f305 f230 1"/>
                <a:gd name="f415" fmla="*/ f306 f229 1"/>
                <a:gd name="f416" fmla="*/ f307 f230 1"/>
                <a:gd name="f417" fmla="*/ f308 f229 1"/>
                <a:gd name="f418" fmla="*/ f309 f230 1"/>
                <a:gd name="f419" fmla="*/ f310 f229 1"/>
                <a:gd name="f420" fmla="*/ f311 f230 1"/>
                <a:gd name="f421" fmla="*/ f312 f229 1"/>
                <a:gd name="f422" fmla="*/ f313 f230 1"/>
                <a:gd name="f423" fmla="*/ f314 f229 1"/>
                <a:gd name="f424" fmla="*/ f315 f230 1"/>
                <a:gd name="f425" fmla="*/ f316 f229 1"/>
                <a:gd name="f426" fmla="*/ f317 f230 1"/>
                <a:gd name="f427" fmla="*/ f318 f229 1"/>
                <a:gd name="f428" fmla="*/ f319 f229 1"/>
                <a:gd name="f429" fmla="*/ f320 f230 1"/>
                <a:gd name="f430" fmla="*/ f321 f229 1"/>
                <a:gd name="f431" fmla="*/ f322 f230 1"/>
                <a:gd name="f432" fmla="*/ f323 f229 1"/>
                <a:gd name="f433" fmla="*/ f324 f230 1"/>
                <a:gd name="f434" fmla="*/ f325 f229 1"/>
                <a:gd name="f435" fmla="*/ f326 f230 1"/>
                <a:gd name="f436" fmla="*/ f327 f229 1"/>
                <a:gd name="f437" fmla="*/ f328 f230 1"/>
                <a:gd name="f438" fmla="*/ f329 f229 1"/>
                <a:gd name="f439" fmla="*/ f330 f230 1"/>
                <a:gd name="f440" fmla="*/ f331 f229 1"/>
                <a:gd name="f441" fmla="*/ f332 f230 1"/>
                <a:gd name="f442" fmla="*/ f333 f229 1"/>
                <a:gd name="f443" fmla="*/ f334 f230 1"/>
                <a:gd name="f444" fmla="*/ f335 f229 1"/>
                <a:gd name="f445" fmla="*/ f336 f230 1"/>
                <a:gd name="f446" fmla="*/ f337 f229 1"/>
                <a:gd name="f447" fmla="*/ f338 f230 1"/>
                <a:gd name="f448" fmla="*/ f339 f229 1"/>
                <a:gd name="f449" fmla="*/ f340 f230 1"/>
                <a:gd name="f450" fmla="*/ f341 f229 1"/>
                <a:gd name="f451" fmla="*/ f342 f230 1"/>
                <a:gd name="f452" fmla="*/ f343 f2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0">
                  <a:pos x="f351" y="f352"/>
                </a:cxn>
                <a:cxn ang="f240">
                  <a:pos x="f353" y="f354"/>
                </a:cxn>
                <a:cxn ang="f240">
                  <a:pos x="f355" y="f356"/>
                </a:cxn>
                <a:cxn ang="f240">
                  <a:pos x="f357" y="f358"/>
                </a:cxn>
                <a:cxn ang="f240">
                  <a:pos x="f359" y="f360"/>
                </a:cxn>
                <a:cxn ang="f240">
                  <a:pos x="f361" y="f362"/>
                </a:cxn>
                <a:cxn ang="f240">
                  <a:pos x="f363" y="f364"/>
                </a:cxn>
                <a:cxn ang="f240">
                  <a:pos x="f365" y="f366"/>
                </a:cxn>
                <a:cxn ang="f240">
                  <a:pos x="f367" y="f368"/>
                </a:cxn>
                <a:cxn ang="f240">
                  <a:pos x="f369" y="f370"/>
                </a:cxn>
                <a:cxn ang="f240">
                  <a:pos x="f371" y="f372"/>
                </a:cxn>
                <a:cxn ang="f240">
                  <a:pos x="f373" y="f374"/>
                </a:cxn>
                <a:cxn ang="f240">
                  <a:pos x="f375" y="f376"/>
                </a:cxn>
                <a:cxn ang="f240">
                  <a:pos x="f377" y="f378"/>
                </a:cxn>
                <a:cxn ang="f240">
                  <a:pos x="f379" y="f380"/>
                </a:cxn>
                <a:cxn ang="f240">
                  <a:pos x="f381" y="f382"/>
                </a:cxn>
                <a:cxn ang="f240">
                  <a:pos x="f383" y="f376"/>
                </a:cxn>
                <a:cxn ang="f240">
                  <a:pos x="f384" y="f385"/>
                </a:cxn>
                <a:cxn ang="f240">
                  <a:pos x="f386" y="f387"/>
                </a:cxn>
                <a:cxn ang="f240">
                  <a:pos x="f388" y="f389"/>
                </a:cxn>
                <a:cxn ang="f240">
                  <a:pos x="f390" y="f391"/>
                </a:cxn>
                <a:cxn ang="f240">
                  <a:pos x="f392" y="f393"/>
                </a:cxn>
                <a:cxn ang="f240">
                  <a:pos x="f394" y="f395"/>
                </a:cxn>
                <a:cxn ang="f240">
                  <a:pos x="f396" y="f397"/>
                </a:cxn>
                <a:cxn ang="f240">
                  <a:pos x="f398" y="f399"/>
                </a:cxn>
                <a:cxn ang="f240">
                  <a:pos x="f400" y="f401"/>
                </a:cxn>
                <a:cxn ang="f240">
                  <a:pos x="f402" y="f403"/>
                </a:cxn>
                <a:cxn ang="f240">
                  <a:pos x="f404" y="f405"/>
                </a:cxn>
                <a:cxn ang="f240">
                  <a:pos x="f406" y="f407"/>
                </a:cxn>
                <a:cxn ang="f240">
                  <a:pos x="f408" y="f409"/>
                </a:cxn>
                <a:cxn ang="f240">
                  <a:pos x="f410" y="f411"/>
                </a:cxn>
                <a:cxn ang="f240">
                  <a:pos x="f412" y="f350"/>
                </a:cxn>
                <a:cxn ang="f240">
                  <a:pos x="f413" y="f414"/>
                </a:cxn>
                <a:cxn ang="f240">
                  <a:pos x="f415" y="f416"/>
                </a:cxn>
                <a:cxn ang="f240">
                  <a:pos x="f417" y="f418"/>
                </a:cxn>
                <a:cxn ang="f240">
                  <a:pos x="f419" y="f420"/>
                </a:cxn>
                <a:cxn ang="f240">
                  <a:pos x="f421" y="f422"/>
                </a:cxn>
                <a:cxn ang="f240">
                  <a:pos x="f423" y="f424"/>
                </a:cxn>
                <a:cxn ang="f240">
                  <a:pos x="f425" y="f426"/>
                </a:cxn>
                <a:cxn ang="f240">
                  <a:pos x="f427" y="f372"/>
                </a:cxn>
                <a:cxn ang="f240">
                  <a:pos x="f428" y="f429"/>
                </a:cxn>
                <a:cxn ang="f240">
                  <a:pos x="f430" y="f431"/>
                </a:cxn>
                <a:cxn ang="f240">
                  <a:pos x="f432" y="f433"/>
                </a:cxn>
                <a:cxn ang="f240">
                  <a:pos x="f434" y="f435"/>
                </a:cxn>
                <a:cxn ang="f240">
                  <a:pos x="f436" y="f437"/>
                </a:cxn>
                <a:cxn ang="f240">
                  <a:pos x="f438" y="f439"/>
                </a:cxn>
                <a:cxn ang="f240">
                  <a:pos x="f440" y="f441"/>
                </a:cxn>
                <a:cxn ang="f240">
                  <a:pos x="f442" y="f443"/>
                </a:cxn>
                <a:cxn ang="f240">
                  <a:pos x="f444" y="f445"/>
                </a:cxn>
                <a:cxn ang="f240">
                  <a:pos x="f446" y="f447"/>
                </a:cxn>
                <a:cxn ang="f240">
                  <a:pos x="f448" y="f449"/>
                </a:cxn>
                <a:cxn ang="f240">
                  <a:pos x="f450" y="f451"/>
                </a:cxn>
                <a:cxn ang="f240">
                  <a:pos x="f450" y="f452"/>
                </a:cxn>
              </a:cxnLst>
              <a:rect l="f347" t="f350" r="f348" b="f349"/>
              <a:pathLst>
                <a:path w="1190" h="1606">
                  <a:moveTo>
                    <a:pt x="f9" y="f10"/>
                  </a:moveTo>
                  <a:lnTo>
                    <a:pt x="f11" y="f10"/>
                  </a:lnTo>
                  <a:lnTo>
                    <a:pt x="f11" y="f12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30" y="f49"/>
                  </a:lnTo>
                  <a:lnTo>
                    <a:pt x="f50" y="f51"/>
                  </a:lnTo>
                  <a:lnTo>
                    <a:pt x="f50" y="f51"/>
                  </a:lnTo>
                  <a:lnTo>
                    <a:pt x="f50" y="f52"/>
                  </a:lnTo>
                  <a:lnTo>
                    <a:pt x="f30" y="f53"/>
                  </a:lnTo>
                  <a:lnTo>
                    <a:pt x="f47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41" y="f63"/>
                  </a:lnTo>
                  <a:lnTo>
                    <a:pt x="f41" y="f63"/>
                  </a:lnTo>
                  <a:lnTo>
                    <a:pt x="f32" y="f2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6" y="f77"/>
                  </a:lnTo>
                  <a:lnTo>
                    <a:pt x="f78" y="f75"/>
                  </a:lnTo>
                  <a:lnTo>
                    <a:pt x="f38" y="f73"/>
                  </a:lnTo>
                  <a:lnTo>
                    <a:pt x="f79" y="f80"/>
                  </a:lnTo>
                  <a:lnTo>
                    <a:pt x="f81" y="f67"/>
                  </a:lnTo>
                  <a:lnTo>
                    <a:pt x="f44" y="f65"/>
                  </a:lnTo>
                  <a:lnTo>
                    <a:pt x="f82" y="f15"/>
                  </a:lnTo>
                  <a:lnTo>
                    <a:pt x="f83" y="f84"/>
                  </a:lnTo>
                  <a:lnTo>
                    <a:pt x="f85" y="f60"/>
                  </a:lnTo>
                  <a:lnTo>
                    <a:pt x="f85" y="f60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89" y="f100"/>
                  </a:lnTo>
                  <a:lnTo>
                    <a:pt x="f6" y="f101"/>
                  </a:lnTo>
                  <a:lnTo>
                    <a:pt x="f6" y="f101"/>
                  </a:lnTo>
                  <a:lnTo>
                    <a:pt x="f102" y="f93"/>
                  </a:lnTo>
                  <a:lnTo>
                    <a:pt x="f103" y="f87"/>
                  </a:lnTo>
                  <a:lnTo>
                    <a:pt x="f104" y="f8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9" y="f104"/>
                  </a:lnTo>
                  <a:lnTo>
                    <a:pt x="f143" y="f103"/>
                  </a:lnTo>
                  <a:lnTo>
                    <a:pt x="f92" y="f144"/>
                  </a:lnTo>
                  <a:lnTo>
                    <a:pt x="f145" y="f102"/>
                  </a:lnTo>
                  <a:lnTo>
                    <a:pt x="f46" y="f146"/>
                  </a:lnTo>
                  <a:lnTo>
                    <a:pt x="f147" y="f148"/>
                  </a:lnTo>
                  <a:lnTo>
                    <a:pt x="f149" y="f6"/>
                  </a:lnTo>
                  <a:lnTo>
                    <a:pt x="f150" y="f6"/>
                  </a:lnTo>
                  <a:lnTo>
                    <a:pt x="f150" y="f6"/>
                  </a:lnTo>
                  <a:lnTo>
                    <a:pt x="f151" y="f6"/>
                  </a:lnTo>
                  <a:lnTo>
                    <a:pt x="f152" y="f153"/>
                  </a:lnTo>
                  <a:lnTo>
                    <a:pt x="f154" y="f14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38"/>
                  </a:lnTo>
                  <a:lnTo>
                    <a:pt x="f160" y="f113"/>
                  </a:lnTo>
                  <a:lnTo>
                    <a:pt x="f161" y="f162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23"/>
                  </a:lnTo>
                  <a:lnTo>
                    <a:pt x="f168" y="f125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35"/>
                  </a:lnTo>
                  <a:lnTo>
                    <a:pt x="f178" y="f137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7"/>
                  </a:lnTo>
                  <a:lnTo>
                    <a:pt x="f184" y="f58"/>
                  </a:lnTo>
                  <a:lnTo>
                    <a:pt x="f185" y="f98"/>
                  </a:lnTo>
                  <a:lnTo>
                    <a:pt x="f7" y="f90"/>
                  </a:lnTo>
                  <a:lnTo>
                    <a:pt x="f7" y="f90"/>
                  </a:lnTo>
                  <a:lnTo>
                    <a:pt x="f185" y="f145"/>
                  </a:lnTo>
                  <a:lnTo>
                    <a:pt x="f184" y="f83"/>
                  </a:lnTo>
                  <a:lnTo>
                    <a:pt x="f183" y="f186"/>
                  </a:lnTo>
                  <a:lnTo>
                    <a:pt x="f181" y="f147"/>
                  </a:lnTo>
                  <a:lnTo>
                    <a:pt x="f179" y="f100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151"/>
                  </a:lnTo>
                  <a:lnTo>
                    <a:pt x="f196" y="f197"/>
                  </a:lnTo>
                  <a:lnTo>
                    <a:pt x="f198" y="f61"/>
                  </a:lnTo>
                  <a:lnTo>
                    <a:pt x="f199" y="f30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4" y="f205"/>
                  </a:lnTo>
                  <a:lnTo>
                    <a:pt x="f204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216" y="f217"/>
                  </a:lnTo>
                  <a:lnTo>
                    <a:pt x="f218" y="f219"/>
                  </a:lnTo>
                  <a:lnTo>
                    <a:pt x="f220" y="f221"/>
                  </a:lnTo>
                  <a:lnTo>
                    <a:pt x="f222" y="f163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9" y="f10"/>
                  </a:lnTo>
                  <a:lnTo>
                    <a:pt x="f9" y="f10"/>
                  </a:lnTo>
                  <a:close/>
                  <a:moveTo>
                    <a:pt x="f69" y="f227"/>
                  </a:moveTo>
                  <a:lnTo>
                    <a:pt x="f28" y="f227"/>
                  </a:lnTo>
                  <a:lnTo>
                    <a:pt x="f28" y="f8"/>
                  </a:lnTo>
                  <a:lnTo>
                    <a:pt x="f69" y="f8"/>
                  </a:lnTo>
                  <a:lnTo>
                    <a:pt x="f69" y="f227"/>
                  </a:lnTo>
                  <a:close/>
                </a:path>
              </a:pathLst>
            </a:custGeom>
            <a:solidFill>
              <a:srgbClr val="2038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v-LV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45" name="Bultiņa: pa labi 44">
            <a:extLst>
              <a:ext uri="{FF2B5EF4-FFF2-40B4-BE49-F238E27FC236}">
                <a16:creationId xmlns:a16="http://schemas.microsoft.com/office/drawing/2014/main" id="{958E0D26-3841-6A2C-49AB-D34877B9B872}"/>
              </a:ext>
            </a:extLst>
          </p:cNvPr>
          <p:cNvSpPr/>
          <p:nvPr/>
        </p:nvSpPr>
        <p:spPr>
          <a:xfrm>
            <a:off x="1469184" y="1188741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Bultiņa: pa labi 45">
            <a:extLst>
              <a:ext uri="{FF2B5EF4-FFF2-40B4-BE49-F238E27FC236}">
                <a16:creationId xmlns:a16="http://schemas.microsoft.com/office/drawing/2014/main" id="{26E29D79-C768-90E4-DC18-B7FBBF61B5FC}"/>
              </a:ext>
            </a:extLst>
          </p:cNvPr>
          <p:cNvSpPr/>
          <p:nvPr/>
        </p:nvSpPr>
        <p:spPr>
          <a:xfrm>
            <a:off x="3632513" y="1188741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7" name="Bultiņa: pa labi 46">
            <a:extLst>
              <a:ext uri="{FF2B5EF4-FFF2-40B4-BE49-F238E27FC236}">
                <a16:creationId xmlns:a16="http://schemas.microsoft.com/office/drawing/2014/main" id="{EEC2A98C-302F-DFAD-5C15-562BC61FBC23}"/>
              </a:ext>
            </a:extLst>
          </p:cNvPr>
          <p:cNvSpPr/>
          <p:nvPr/>
        </p:nvSpPr>
        <p:spPr>
          <a:xfrm>
            <a:off x="5797385" y="1173111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8" name="Bultiņa: pa labi 47">
            <a:extLst>
              <a:ext uri="{FF2B5EF4-FFF2-40B4-BE49-F238E27FC236}">
                <a16:creationId xmlns:a16="http://schemas.microsoft.com/office/drawing/2014/main" id="{4D8CDE86-0C90-D6B5-3DBA-38E08D58FC0B}"/>
              </a:ext>
            </a:extLst>
          </p:cNvPr>
          <p:cNvSpPr/>
          <p:nvPr/>
        </p:nvSpPr>
        <p:spPr>
          <a:xfrm>
            <a:off x="7940719" y="1188741"/>
            <a:ext cx="690329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Bultiņa: pa labi 48">
            <a:extLst>
              <a:ext uri="{FF2B5EF4-FFF2-40B4-BE49-F238E27FC236}">
                <a16:creationId xmlns:a16="http://schemas.microsoft.com/office/drawing/2014/main" id="{9F309955-5FB0-ABCA-BCE0-5FD212D7620F}"/>
              </a:ext>
            </a:extLst>
          </p:cNvPr>
          <p:cNvSpPr/>
          <p:nvPr/>
        </p:nvSpPr>
        <p:spPr>
          <a:xfrm>
            <a:off x="10064794" y="1188741"/>
            <a:ext cx="664872" cy="382395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76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BB781C40-A3FC-534E-BE1D-9BCFB39D8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38" y="1323978"/>
            <a:ext cx="8307671" cy="47815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75B6020-2383-B4DC-A2FC-26125B609130}"/>
              </a:ext>
            </a:extLst>
          </p:cNvPr>
          <p:cNvSpPr txBox="1"/>
          <p:nvPr/>
        </p:nvSpPr>
        <p:spPr>
          <a:xfrm>
            <a:off x="2038353" y="6115735"/>
            <a:ext cx="641032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dirty="0">
                <a:solidFill>
                  <a:srgbClr val="000000"/>
                </a:solidFill>
                <a:hlinkClick r:id="rId4"/>
              </a:rPr>
              <a:t>https://www.startdesign.lv/</a:t>
            </a:r>
            <a:endParaRPr lang="lv-LV" sz="140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9F42D74-0815-782C-6E37-B64BB2BA47F2}"/>
              </a:ext>
            </a:extLst>
          </p:cNvPr>
          <p:cNvSpPr txBox="1"/>
          <p:nvPr/>
        </p:nvSpPr>
        <p:spPr>
          <a:xfrm>
            <a:off x="142875" y="381003"/>
            <a:ext cx="1191577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5933624C-D6DE-7AE8-A6F5-6F65F22E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-107" b="45817"/>
          <a:stretch>
            <a:fillRect/>
          </a:stretch>
        </p:blipFill>
        <p:spPr>
          <a:xfrm>
            <a:off x="3106235" y="790571"/>
            <a:ext cx="6390192" cy="19907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D0FDAAE-92B8-448C-7865-3C3C230B1578}"/>
              </a:ext>
            </a:extLst>
          </p:cNvPr>
          <p:cNvSpPr txBox="1"/>
          <p:nvPr/>
        </p:nvSpPr>
        <p:spPr>
          <a:xfrm>
            <a:off x="280985" y="2863992"/>
            <a:ext cx="1163002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AB4DBF4-CED3-0598-83EB-37BB4374ADBC}"/>
              </a:ext>
            </a:extLst>
          </p:cNvPr>
          <p:cNvSpPr txBox="1"/>
          <p:nvPr/>
        </p:nvSpPr>
        <p:spPr>
          <a:xfrm>
            <a:off x="3106235" y="4720946"/>
            <a:ext cx="6724653" cy="1246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Abu smadzeņu pusložu aktivizēšana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Uzdevumi, kas palīdz domāt ‘‘ĀRPUS RĀMJA’’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050" name="Picture 2" descr="II. Metodes ideju izstrādē — Start Design">
            <a:extLst>
              <a:ext uri="{FF2B5EF4-FFF2-40B4-BE49-F238E27FC236}">
                <a16:creationId xmlns:a16="http://schemas.microsoft.com/office/drawing/2014/main" id="{32ECED3E-3391-DFE7-FF77-6956E738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7" y="5014913"/>
            <a:ext cx="1219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9B737-B27C-9DEC-1332-30511C3B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I. Metodes ideju izstrādē — Start Design">
            <a:extLst>
              <a:ext uri="{FF2B5EF4-FFF2-40B4-BE49-F238E27FC236}">
                <a16:creationId xmlns:a16="http://schemas.microsoft.com/office/drawing/2014/main" id="{CBEDD7B4-0BC3-43D7-B718-4EE3485E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28" y="1971675"/>
            <a:ext cx="270933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285C5021-1238-00B5-C375-CD3586C8125D}"/>
              </a:ext>
            </a:extLst>
          </p:cNvPr>
          <p:cNvCxnSpPr>
            <a:cxnSpLocks/>
          </p:cNvCxnSpPr>
          <p:nvPr/>
        </p:nvCxnSpPr>
        <p:spPr>
          <a:xfrm>
            <a:off x="-4286250" y="2473426"/>
            <a:ext cx="4286250" cy="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7183D5AE-090E-926B-4BF3-1A167C068A3C}"/>
              </a:ext>
            </a:extLst>
          </p:cNvPr>
          <p:cNvCxnSpPr>
            <a:cxnSpLocks/>
          </p:cNvCxnSpPr>
          <p:nvPr/>
        </p:nvCxnSpPr>
        <p:spPr>
          <a:xfrm flipV="1">
            <a:off x="10620375" y="-3255709"/>
            <a:ext cx="2709333" cy="2714627"/>
          </a:xfrm>
          <a:prstGeom prst="line">
            <a:avLst/>
          </a:prstGeom>
          <a:ln w="762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D676A219-EEBE-E40D-14DD-1C79153A71FB}"/>
              </a:ext>
            </a:extLst>
          </p:cNvPr>
          <p:cNvCxnSpPr>
            <a:cxnSpLocks/>
          </p:cNvCxnSpPr>
          <p:nvPr/>
        </p:nvCxnSpPr>
        <p:spPr>
          <a:xfrm flipV="1">
            <a:off x="4800600" y="6858000"/>
            <a:ext cx="0" cy="2714625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savienotājs 13">
            <a:extLst>
              <a:ext uri="{FF2B5EF4-FFF2-40B4-BE49-F238E27FC236}">
                <a16:creationId xmlns:a16="http://schemas.microsoft.com/office/drawing/2014/main" id="{94347A16-C995-B73D-5853-BBCF423D0519}"/>
              </a:ext>
            </a:extLst>
          </p:cNvPr>
          <p:cNvCxnSpPr>
            <a:cxnSpLocks/>
          </p:cNvCxnSpPr>
          <p:nvPr/>
        </p:nvCxnSpPr>
        <p:spPr>
          <a:xfrm>
            <a:off x="-361335" y="-2981326"/>
            <a:ext cx="2924175" cy="2981326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3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13 0.00463 L 0.61797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-0.27847 L -0.48216 0.84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5.55112E-17 -0.63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42383 0.8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4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23514D14-3CD6-79C0-B366-C8902A37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13" r="32720" b="45817"/>
          <a:stretch>
            <a:fillRect/>
          </a:stretch>
        </p:blipFill>
        <p:spPr>
          <a:xfrm>
            <a:off x="280985" y="142875"/>
            <a:ext cx="2219321" cy="19907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6D20883-E6BF-7190-4891-257C8E6D31BD}"/>
              </a:ext>
            </a:extLst>
          </p:cNvPr>
          <p:cNvSpPr txBox="1"/>
          <p:nvPr/>
        </p:nvSpPr>
        <p:spPr>
          <a:xfrm>
            <a:off x="1501473" y="76200"/>
            <a:ext cx="496708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65389C5-C2DC-FF6F-9B16-BA594AA5833C}"/>
              </a:ext>
            </a:extLst>
          </p:cNvPr>
          <p:cNvSpPr txBox="1"/>
          <p:nvPr/>
        </p:nvSpPr>
        <p:spPr>
          <a:xfrm>
            <a:off x="3106235" y="4720946"/>
            <a:ext cx="672465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8E14158-23C1-0485-1E54-C3BD72DE2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462" y="626446"/>
            <a:ext cx="5753898" cy="605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F8118413-0EAA-119D-EFBA-C8760B622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04" r="265" b="45817"/>
          <a:stretch>
            <a:fillRect/>
          </a:stretch>
        </p:blipFill>
        <p:spPr>
          <a:xfrm>
            <a:off x="269510" y="142875"/>
            <a:ext cx="2223436" cy="19907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CFDA5CF-B951-9AF5-0BE9-FB75B05896DF}"/>
              </a:ext>
            </a:extLst>
          </p:cNvPr>
          <p:cNvSpPr txBox="1"/>
          <p:nvPr/>
        </p:nvSpPr>
        <p:spPr>
          <a:xfrm>
            <a:off x="3106235" y="4720946"/>
            <a:ext cx="672465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ttēls 6">
            <a:hlinkClick r:id="rId4"/>
            <a:extLst>
              <a:ext uri="{FF2B5EF4-FFF2-40B4-BE49-F238E27FC236}">
                <a16:creationId xmlns:a16="http://schemas.microsoft.com/office/drawing/2014/main" id="{9BD9A1A7-C3D4-1DE4-86D0-10CAA6242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808" y="1498911"/>
            <a:ext cx="8849956" cy="45916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1D832-CC0A-16A7-BBCB-CDDDC7190A74}"/>
              </a:ext>
            </a:extLst>
          </p:cNvPr>
          <p:cNvSpPr txBox="1"/>
          <p:nvPr/>
        </p:nvSpPr>
        <p:spPr>
          <a:xfrm>
            <a:off x="1501473" y="76200"/>
            <a:ext cx="496708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6E5476C9-8423-56FF-9C19-4482CF58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500" t="49815" r="65255" b="-377"/>
          <a:stretch>
            <a:fillRect/>
          </a:stretch>
        </p:blipFill>
        <p:spPr>
          <a:xfrm>
            <a:off x="122866" y="142875"/>
            <a:ext cx="2377440" cy="18576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67C06FD-F55D-6621-41F7-71D42464A1F0}"/>
              </a:ext>
            </a:extLst>
          </p:cNvPr>
          <p:cNvSpPr txBox="1"/>
          <p:nvPr/>
        </p:nvSpPr>
        <p:spPr>
          <a:xfrm>
            <a:off x="3106235" y="4720946"/>
            <a:ext cx="672465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Attēls 6">
            <a:extLst>
              <a:ext uri="{FF2B5EF4-FFF2-40B4-BE49-F238E27FC236}">
                <a16:creationId xmlns:a16="http://schemas.microsoft.com/office/drawing/2014/main" id="{79C2A1EE-0B5A-2491-9C55-279386257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844" y="1044345"/>
            <a:ext cx="7001853" cy="5391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3898F-0247-983B-2402-51C664A848CA}"/>
              </a:ext>
            </a:extLst>
          </p:cNvPr>
          <p:cNvSpPr txBox="1"/>
          <p:nvPr/>
        </p:nvSpPr>
        <p:spPr>
          <a:xfrm>
            <a:off x="1501473" y="76200"/>
            <a:ext cx="496708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2">
            <a:extLst>
              <a:ext uri="{FF2B5EF4-FFF2-40B4-BE49-F238E27FC236}">
                <a16:creationId xmlns:a16="http://schemas.microsoft.com/office/drawing/2014/main" id="{E70931F3-F7F6-4916-3096-440E194B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50035" r="65100" b="-70"/>
          <a:stretch>
            <a:fillRect/>
          </a:stretch>
        </p:blipFill>
        <p:spPr>
          <a:xfrm>
            <a:off x="4849310" y="890561"/>
            <a:ext cx="2227761" cy="1838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57BAA12-4CE0-7671-A1C6-D20A5465FC8A}"/>
              </a:ext>
            </a:extLst>
          </p:cNvPr>
          <p:cNvSpPr txBox="1"/>
          <p:nvPr/>
        </p:nvSpPr>
        <p:spPr>
          <a:xfrm>
            <a:off x="280985" y="2863992"/>
            <a:ext cx="11630024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DIZAINA PROCESA POSMI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B1E83C8-BA2C-1CA6-71E1-B123B4FF87A3}"/>
              </a:ext>
            </a:extLst>
          </p:cNvPr>
          <p:cNvSpPr txBox="1"/>
          <p:nvPr/>
        </p:nvSpPr>
        <p:spPr>
          <a:xfrm>
            <a:off x="3106235" y="4720946"/>
            <a:ext cx="6724653" cy="1708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Stāstu stāstīšanas metode (</a:t>
            </a: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 DICE</a:t>
            </a: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Tate</a:t>
            </a: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lv-LV" sz="20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Draw</a:t>
            </a: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(</a:t>
            </a: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rīks</a:t>
            </a:r>
            <a:r>
              <a:rPr lang="lv-LV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dirty="0">
                <a:solidFill>
                  <a:srgbClr val="FFFFFF"/>
                </a:solidFill>
              </a:rPr>
              <a:t>Ātrā zīmēšana(</a:t>
            </a:r>
            <a:r>
              <a:rPr lang="lv-LV" sz="20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rīks</a:t>
            </a:r>
            <a:r>
              <a:rPr lang="lv-LV" sz="2000" dirty="0">
                <a:solidFill>
                  <a:srgbClr val="FFFFFF"/>
                </a:solidFill>
              </a:rPr>
              <a:t>)</a:t>
            </a: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2" descr="II. Metodes ideju izstrādē — Start Design">
            <a:extLst>
              <a:ext uri="{FF2B5EF4-FFF2-40B4-BE49-F238E27FC236}">
                <a16:creationId xmlns:a16="http://schemas.microsoft.com/office/drawing/2014/main" id="{A0030D95-0C6F-1A47-8481-89C1A021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5119688"/>
            <a:ext cx="1219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I. Metodes ideju izstrādē — Start Design">
            <a:extLst>
              <a:ext uri="{FF2B5EF4-FFF2-40B4-BE49-F238E27FC236}">
                <a16:creationId xmlns:a16="http://schemas.microsoft.com/office/drawing/2014/main" id="{058A35C4-0503-9330-2E1E-5A82BB8B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5" y="4190968"/>
            <a:ext cx="1219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AB9A4A5-7B8C-CF7C-A35B-9B55FFBF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ZĪMĒ KOPIJU (2 MIN)</a:t>
            </a:r>
          </a:p>
        </p:txBody>
      </p:sp>
      <p:pic>
        <p:nvPicPr>
          <p:cNvPr id="3078" name="Picture 6" descr="Sākums - Madonas Valsts ģimnāzija">
            <a:extLst>
              <a:ext uri="{FF2B5EF4-FFF2-40B4-BE49-F238E27FC236}">
                <a16:creationId xmlns:a16="http://schemas.microsoft.com/office/drawing/2014/main" id="{0FA25B14-2931-C4F6-C0C1-D4161479D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r="15889" b="37463"/>
          <a:stretch>
            <a:fillRect/>
          </a:stretch>
        </p:blipFill>
        <p:spPr bwMode="auto">
          <a:xfrm>
            <a:off x="2933700" y="2105025"/>
            <a:ext cx="59626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āls 2">
            <a:extLst>
              <a:ext uri="{FF2B5EF4-FFF2-40B4-BE49-F238E27FC236}">
                <a16:creationId xmlns:a16="http://schemas.microsoft.com/office/drawing/2014/main" id="{FBC63722-87BC-83E6-A8A1-A075A411BD94}"/>
              </a:ext>
            </a:extLst>
          </p:cNvPr>
          <p:cNvSpPr/>
          <p:nvPr/>
        </p:nvSpPr>
        <p:spPr>
          <a:xfrm>
            <a:off x="9239247" y="714374"/>
            <a:ext cx="838203" cy="8382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0B3491FD-E41A-1762-AF17-02C13D430F3C}"/>
              </a:ext>
            </a:extLst>
          </p:cNvPr>
          <p:cNvCxnSpPr/>
          <p:nvPr/>
        </p:nvCxnSpPr>
        <p:spPr>
          <a:xfrm>
            <a:off x="8763000" y="6143625"/>
            <a:ext cx="28289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āls 5">
            <a:extLst>
              <a:ext uri="{FF2B5EF4-FFF2-40B4-BE49-F238E27FC236}">
                <a16:creationId xmlns:a16="http://schemas.microsoft.com/office/drawing/2014/main" id="{523B4FE6-5C0B-5CBE-0A58-67037A6642A4}"/>
              </a:ext>
            </a:extLst>
          </p:cNvPr>
          <p:cNvSpPr/>
          <p:nvPr/>
        </p:nvSpPr>
        <p:spPr>
          <a:xfrm>
            <a:off x="10296525" y="640552"/>
            <a:ext cx="838203" cy="8382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0.67014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3.75E-6 0.68102 " pathEditMode="relative" rAng="0" ptsTypes="AA">
                                      <p:cBhvr>
                                        <p:cTn id="9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Daudzkrāsains%20procesa%20blokshēmas%20grafiks</Template>
  <TotalTime>495</TotalTime>
  <Words>225</Words>
  <Application>Microsoft Office PowerPoint</Application>
  <PresentationFormat>Platekrāna</PresentationFormat>
  <Paragraphs>48</Paragraphs>
  <Slides>19</Slides>
  <Notes>13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ZĪMĒ KOPIJU (2 MIN)</vt:lpstr>
      <vt:lpstr>ZĪMĒ KOPIJU (1 MIN)</vt:lpstr>
      <vt:lpstr>ZĪMĒ KOPIJU (30 sek)</vt:lpstr>
      <vt:lpstr>ZĪMĒ KOPIJU (5 sek)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LAI NODER!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MVG</dc:creator>
  <dc:description/>
  <cp:lastModifiedBy>MVG</cp:lastModifiedBy>
  <cp:revision>14</cp:revision>
  <dcterms:created xsi:type="dcterms:W3CDTF">2025-10-20T07:40:24Z</dcterms:created>
  <dcterms:modified xsi:type="dcterms:W3CDTF">2025-10-21T11:30:43Z</dcterms:modified>
</cp:coreProperties>
</file>